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C07D-B5E8-7C40-B45C-2C7A0A5DC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A401E-7EE2-1240-BCE5-D8998385F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F6A3-0EF1-6348-9061-336C7B15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90AB-7F15-8142-9080-14F924A9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0D57D-0409-0543-AB00-0870EDDB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5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DAD0-4319-AC48-B812-B0887EA0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DCBC1-26FA-BE43-AD0C-2F8BA49FD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5BDD-822F-F945-B10E-A6C539F7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DAD2-240A-124F-9DEE-9B9DFD1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A4909-7F15-E840-AB6E-7AE4BA30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010DA-3CEC-BB40-B452-D39CD3044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35DA4-991A-234D-9A7A-B0C5800C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02FE-94B2-8E47-AF99-E99195F3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F833-8CE1-3045-AFE9-BE3D9E93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1150-EA33-E14C-A60C-6F20E4AD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BE0E-7E90-E44A-8EEA-5F2B80AA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FFE8-1D61-3442-84A9-9605B6A4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0BCD-4936-FC48-B289-4760F3EC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3475-1E4B-A947-AC39-49C5206A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DA23-852E-AA4C-A713-AB0ECB26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40D3-3434-CD49-B35E-3D90DEE0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7011-E2A9-0E44-B440-9BB385BC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93E7-BBFB-344B-A6D9-9DB48EAA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EDC2-49E2-974B-A760-F5F75AA6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012A-6984-8D47-9571-91DAB723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5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9290-5CC2-7A49-B1EE-24B3B9D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EDFC-E127-6C4F-8F22-31366749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CB65-D03B-B84E-AF03-CCA9B49A0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0BAFD-3819-9F48-B165-8BA2815C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C7CD-BA50-8E48-8079-DE76A652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9A1E-4922-194C-B284-A9BD024B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245C-278C-2547-BA03-123EF417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D076-556C-6F44-9D95-69EF2309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ABBA-D6F7-9B40-9C41-D50E9B871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DECB0-781D-5D4D-84EE-AB0CFEC76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142C-C9B4-6A49-97A6-1F5831E44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1D418-A0FA-FF4E-86D7-68329DEA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00E6B-89A1-E74C-89D9-68BCDD6F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0E94F-877E-204B-B5EC-F64E954C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7136-AC68-5C4A-966E-0DBFD89C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5FAB0-8D3A-E044-92C1-C3C4A8A7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A1484-F8C3-8243-92A6-5E9BD467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24724-BC51-D64F-972C-51DE4B4A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E4A24-B08C-334B-B856-A3208A4C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F05D9-B794-4D48-96FB-B3580379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F8F5-9031-C648-B0AC-DB073A40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3001-BC7D-DB42-90C1-0ABB4BA5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A5BF-4114-5744-839C-FA7DE21F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7ED99-7564-BC4E-A506-E3337109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A2255-1F04-904F-BADB-FD494134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B861E-A75D-9E40-8588-86CFAC6E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8AC48-FD29-5C45-85D6-F00B68A6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3637-FF9B-154B-A8E2-2F228CA4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5D845-0908-F149-9823-C2668D31D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F0347-2709-D345-9F71-08D8672B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A19BA-5DCC-4044-8B54-708956BC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0BAE-DF17-D542-AEE9-49E231D8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4E888-C832-4343-BFD3-4329FA90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38E6D-653E-E742-A3CA-59EACD7C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50EDF-480C-474C-B074-4A541A67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7E58-AEB9-2448-8B8B-2A5F317F1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AE67-5DF8-ED46-9BC4-17886CFB86D2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D8C2-E5F9-1E44-B0E7-3E4668206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F314-9D6E-354D-8382-14A242AF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8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186D16-D6D6-BE47-AEE2-1A9A4F778C48}"/>
              </a:ext>
            </a:extLst>
          </p:cNvPr>
          <p:cNvSpPr/>
          <p:nvPr/>
        </p:nvSpPr>
        <p:spPr>
          <a:xfrm>
            <a:off x="851338" y="1516224"/>
            <a:ext cx="10469735" cy="3823031"/>
          </a:xfrm>
          <a:prstGeom prst="rect">
            <a:avLst/>
          </a:prstGeom>
          <a:noFill/>
          <a:ln w="57150" cap="rnd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B585C-287D-4B45-8565-2346E97435AE}"/>
              </a:ext>
            </a:extLst>
          </p:cNvPr>
          <p:cNvSpPr txBox="1"/>
          <p:nvPr/>
        </p:nvSpPr>
        <p:spPr>
          <a:xfrm>
            <a:off x="4319671" y="5048172"/>
            <a:ext cx="355265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Eclipse MicroProfile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AAF3CC-726F-364C-B1E9-1B293021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50271"/>
              </p:ext>
            </p:extLst>
          </p:nvPr>
        </p:nvGraphicFramePr>
        <p:xfrm>
          <a:off x="1063896" y="1725852"/>
          <a:ext cx="1009809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618">
                  <a:extLst>
                    <a:ext uri="{9D8B030D-6E8A-4147-A177-3AD203B41FA5}">
                      <a16:colId xmlns:a16="http://schemas.microsoft.com/office/drawing/2014/main" val="2453142836"/>
                    </a:ext>
                  </a:extLst>
                </a:gridCol>
                <a:gridCol w="2019618">
                  <a:extLst>
                    <a:ext uri="{9D8B030D-6E8A-4147-A177-3AD203B41FA5}">
                      <a16:colId xmlns:a16="http://schemas.microsoft.com/office/drawing/2014/main" val="3352789823"/>
                    </a:ext>
                  </a:extLst>
                </a:gridCol>
                <a:gridCol w="2019618">
                  <a:extLst>
                    <a:ext uri="{9D8B030D-6E8A-4147-A177-3AD203B41FA5}">
                      <a16:colId xmlns:a16="http://schemas.microsoft.com/office/drawing/2014/main" val="2607940811"/>
                    </a:ext>
                  </a:extLst>
                </a:gridCol>
                <a:gridCol w="2019618">
                  <a:extLst>
                    <a:ext uri="{9D8B030D-6E8A-4147-A177-3AD203B41FA5}">
                      <a16:colId xmlns:a16="http://schemas.microsoft.com/office/drawing/2014/main" val="805729673"/>
                    </a:ext>
                  </a:extLst>
                </a:gridCol>
                <a:gridCol w="2019618">
                  <a:extLst>
                    <a:ext uri="{9D8B030D-6E8A-4147-A177-3AD203B41FA5}">
                      <a16:colId xmlns:a16="http://schemas.microsoft.com/office/drawing/2014/main" val="176977035"/>
                    </a:ext>
                  </a:extLst>
                </a:gridCol>
              </a:tblGrid>
              <a:tr h="1107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OpenTracing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Health Check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Metrics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49630"/>
                  </a:ext>
                </a:extLst>
              </a:tr>
              <a:tr h="11074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OpenAPI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Fault Tolerance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JWT Propagation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87090"/>
                  </a:ext>
                </a:extLst>
              </a:tr>
              <a:tr h="11074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Rest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JAX-RS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JSON-P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JSON-B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CDI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6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1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Kehn</dc:creator>
  <cp:lastModifiedBy>David Mueller</cp:lastModifiedBy>
  <cp:revision>14</cp:revision>
  <dcterms:created xsi:type="dcterms:W3CDTF">2019-02-13T19:14:18Z</dcterms:created>
  <dcterms:modified xsi:type="dcterms:W3CDTF">2020-01-31T15:05:21Z</dcterms:modified>
</cp:coreProperties>
</file>