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1" r:id="rId14"/>
    <p:sldId id="275" r:id="rId15"/>
    <p:sldId id="274" r:id="rId16"/>
    <p:sldId id="279" r:id="rId17"/>
    <p:sldId id="280" r:id="rId18"/>
    <p:sldId id="281" r:id="rId19"/>
    <p:sldId id="282" r:id="rId20"/>
    <p:sldId id="262" r:id="rId21"/>
    <p:sldId id="276" r:id="rId22"/>
    <p:sldId id="277" r:id="rId23"/>
    <p:sldId id="278" r:id="rId24"/>
    <p:sldId id="265" r:id="rId25"/>
    <p:sldId id="266" r:id="rId26"/>
    <p:sldId id="264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D704B-3CC2-4D66-B693-7DCB9C26C438}" v="8019" dt="2019-07-15T11:46:28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1915" autoAdjust="0"/>
  </p:normalViewPr>
  <p:slideViewPr>
    <p:cSldViewPr snapToGrid="0">
      <p:cViewPr varScale="1">
        <p:scale>
          <a:sx n="58" d="100"/>
          <a:sy n="58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pinall, Charlotte I." userId="cf7effac-2166-4f0e-a245-46f1973a953d" providerId="ADAL" clId="{CEAD704B-3CC2-4D66-B693-7DCB9C26C438}"/>
    <pc:docChg chg="undo redo custSel addSld delSld modSld sldOrd">
      <pc:chgData name="Aspinall, Charlotte I." userId="cf7effac-2166-4f0e-a245-46f1973a953d" providerId="ADAL" clId="{CEAD704B-3CC2-4D66-B693-7DCB9C26C438}" dt="2019-07-15T11:46:28.812" v="7976" actId="27636"/>
      <pc:docMkLst>
        <pc:docMk/>
      </pc:docMkLst>
      <pc:sldChg chg="modSp">
        <pc:chgData name="Aspinall, Charlotte I." userId="cf7effac-2166-4f0e-a245-46f1973a953d" providerId="ADAL" clId="{CEAD704B-3CC2-4D66-B693-7DCB9C26C438}" dt="2019-07-15T11:46:28.812" v="7976" actId="27636"/>
        <pc:sldMkLst>
          <pc:docMk/>
          <pc:sldMk cId="3863590145" sldId="260"/>
        </pc:sldMkLst>
        <pc:spChg chg="mod">
          <ac:chgData name="Aspinall, Charlotte I." userId="cf7effac-2166-4f0e-a245-46f1973a953d" providerId="ADAL" clId="{CEAD704B-3CC2-4D66-B693-7DCB9C26C438}" dt="2019-07-15T11:46:28.812" v="7976" actId="27636"/>
          <ac:spMkLst>
            <pc:docMk/>
            <pc:sldMk cId="3863590145" sldId="260"/>
            <ac:spMk id="3" creationId="{FB966D45-5E52-4A2F-9D15-79EBD3AB3874}"/>
          </ac:spMkLst>
        </pc:spChg>
      </pc:sldChg>
      <pc:sldChg chg="add del">
        <pc:chgData name="Aspinall, Charlotte I." userId="cf7effac-2166-4f0e-a245-46f1973a953d" providerId="ADAL" clId="{CEAD704B-3CC2-4D66-B693-7DCB9C26C438}" dt="2019-07-15T10:19:47.454" v="3778" actId="2696"/>
        <pc:sldMkLst>
          <pc:docMk/>
          <pc:sldMk cId="47351937" sldId="261"/>
        </pc:sldMkLst>
      </pc:sldChg>
      <pc:sldChg chg="modSp add ord">
        <pc:chgData name="Aspinall, Charlotte I." userId="cf7effac-2166-4f0e-a245-46f1973a953d" providerId="ADAL" clId="{CEAD704B-3CC2-4D66-B693-7DCB9C26C438}" dt="2019-07-15T10:46:02.445" v="5433" actId="20577"/>
        <pc:sldMkLst>
          <pc:docMk/>
          <pc:sldMk cId="115640250" sldId="261"/>
        </pc:sldMkLst>
        <pc:spChg chg="mod">
          <ac:chgData name="Aspinall, Charlotte I." userId="cf7effac-2166-4f0e-a245-46f1973a953d" providerId="ADAL" clId="{CEAD704B-3CC2-4D66-B693-7DCB9C26C438}" dt="2019-07-15T10:46:02.445" v="5433" actId="20577"/>
          <ac:spMkLst>
            <pc:docMk/>
            <pc:sldMk cId="115640250" sldId="261"/>
            <ac:spMk id="3" creationId="{163D7D8F-3804-4F0A-AFA0-164551470476}"/>
          </ac:spMkLst>
        </pc:spChg>
      </pc:sldChg>
      <pc:sldChg chg="addSp modSp del">
        <pc:chgData name="Aspinall, Charlotte I." userId="cf7effac-2166-4f0e-a245-46f1973a953d" providerId="ADAL" clId="{CEAD704B-3CC2-4D66-B693-7DCB9C26C438}" dt="2019-07-15T10:19:37.134" v="3775" actId="2696"/>
        <pc:sldMkLst>
          <pc:docMk/>
          <pc:sldMk cId="2422903432" sldId="261"/>
        </pc:sldMkLst>
        <pc:spChg chg="mod ord">
          <ac:chgData name="Aspinall, Charlotte I." userId="cf7effac-2166-4f0e-a245-46f1973a953d" providerId="ADAL" clId="{CEAD704B-3CC2-4D66-B693-7DCB9C26C438}" dt="2019-07-15T09:06:24.398" v="1611" actId="20577"/>
          <ac:spMkLst>
            <pc:docMk/>
            <pc:sldMk cId="2422903432" sldId="261"/>
            <ac:spMk id="2" creationId="{03078C2B-3497-4C2D-8D32-43051AB8AAB7}"/>
          </ac:spMkLst>
        </pc:spChg>
        <pc:spChg chg="mod ord">
          <ac:chgData name="Aspinall, Charlotte I." userId="cf7effac-2166-4f0e-a245-46f1973a953d" providerId="ADAL" clId="{CEAD704B-3CC2-4D66-B693-7DCB9C26C438}" dt="2019-07-15T09:06:28.956" v="1626" actId="20577"/>
          <ac:spMkLst>
            <pc:docMk/>
            <pc:sldMk cId="2422903432" sldId="261"/>
            <ac:spMk id="3" creationId="{163D7D8F-3804-4F0A-AFA0-164551470476}"/>
          </ac:spMkLst>
        </pc:spChg>
        <pc:spChg chg="add mod ord">
          <ac:chgData name="Aspinall, Charlotte I." userId="cf7effac-2166-4f0e-a245-46f1973a953d" providerId="ADAL" clId="{CEAD704B-3CC2-4D66-B693-7DCB9C26C438}" dt="2019-07-15T09:06:24.936" v="1623" actId="6549"/>
          <ac:spMkLst>
            <pc:docMk/>
            <pc:sldMk cId="2422903432" sldId="261"/>
            <ac:spMk id="5" creationId="{0F244A1B-A8D0-4568-A7A4-35A909A143D3}"/>
          </ac:spMkLst>
        </pc:spChg>
        <pc:graphicFrameChg chg="mod ord">
          <ac:chgData name="Aspinall, Charlotte I." userId="cf7effac-2166-4f0e-a245-46f1973a953d" providerId="ADAL" clId="{CEAD704B-3CC2-4D66-B693-7DCB9C26C438}" dt="2019-07-15T09:06:24.942" v="1625"/>
          <ac:graphicFrameMkLst>
            <pc:docMk/>
            <pc:sldMk cId="2422903432" sldId="261"/>
            <ac:graphicFrameMk id="4" creationId="{17752AD4-B6AE-48D8-8597-521DB5883DD6}"/>
          </ac:graphicFrameMkLst>
        </pc:graphicFrameChg>
      </pc:sldChg>
      <pc:sldChg chg="del">
        <pc:chgData name="Aspinall, Charlotte I." userId="cf7effac-2166-4f0e-a245-46f1973a953d" providerId="ADAL" clId="{CEAD704B-3CC2-4D66-B693-7DCB9C26C438}" dt="2019-07-15T10:19:37.164" v="3776" actId="2696"/>
        <pc:sldMkLst>
          <pc:docMk/>
          <pc:sldMk cId="778917040" sldId="262"/>
        </pc:sldMkLst>
      </pc:sldChg>
      <pc:sldChg chg="add del ord">
        <pc:chgData name="Aspinall, Charlotte I." userId="cf7effac-2166-4f0e-a245-46f1973a953d" providerId="ADAL" clId="{CEAD704B-3CC2-4D66-B693-7DCB9C26C438}" dt="2019-07-15T10:44:25.398" v="5426" actId="2696"/>
        <pc:sldMkLst>
          <pc:docMk/>
          <pc:sldMk cId="826603518" sldId="262"/>
        </pc:sldMkLst>
      </pc:sldChg>
      <pc:sldChg chg="add del">
        <pc:chgData name="Aspinall, Charlotte I." userId="cf7effac-2166-4f0e-a245-46f1973a953d" providerId="ADAL" clId="{CEAD704B-3CC2-4D66-B693-7DCB9C26C438}" dt="2019-07-15T10:19:47.479" v="3779" actId="2696"/>
        <pc:sldMkLst>
          <pc:docMk/>
          <pc:sldMk cId="3365576707" sldId="262"/>
        </pc:sldMkLst>
      </pc:sldChg>
      <pc:sldChg chg="add">
        <pc:chgData name="Aspinall, Charlotte I." userId="cf7effac-2166-4f0e-a245-46f1973a953d" providerId="ADAL" clId="{CEAD704B-3CC2-4D66-B693-7DCB9C26C438}" dt="2019-07-15T11:44:14.288" v="7934"/>
        <pc:sldMkLst>
          <pc:docMk/>
          <pc:sldMk cId="3828954768" sldId="262"/>
        </pc:sldMkLst>
      </pc:sldChg>
      <pc:sldChg chg="addSp modSp add del ord">
        <pc:chgData name="Aspinall, Charlotte I." userId="cf7effac-2166-4f0e-a245-46f1973a953d" providerId="ADAL" clId="{CEAD704B-3CC2-4D66-B693-7DCB9C26C438}" dt="2019-07-15T09:49:03.154" v="3351" actId="2696"/>
        <pc:sldMkLst>
          <pc:docMk/>
          <pc:sldMk cId="1122197843" sldId="263"/>
        </pc:sldMkLst>
        <pc:spChg chg="mod ord">
          <ac:chgData name="Aspinall, Charlotte I." userId="cf7effac-2166-4f0e-a245-46f1973a953d" providerId="ADAL" clId="{CEAD704B-3CC2-4D66-B693-7DCB9C26C438}" dt="2019-07-15T08:42:33.542" v="80" actId="20577"/>
          <ac:spMkLst>
            <pc:docMk/>
            <pc:sldMk cId="1122197843" sldId="263"/>
            <ac:spMk id="2" creationId="{134EE01D-CD1F-43AA-BFE6-4A854A441741}"/>
          </ac:spMkLst>
        </pc:spChg>
        <pc:spChg chg="mod ord">
          <ac:chgData name="Aspinall, Charlotte I." userId="cf7effac-2166-4f0e-a245-46f1973a953d" providerId="ADAL" clId="{CEAD704B-3CC2-4D66-B693-7DCB9C26C438}" dt="2019-07-15T09:49:00.697" v="3350" actId="27636"/>
          <ac:spMkLst>
            <pc:docMk/>
            <pc:sldMk cId="1122197843" sldId="263"/>
            <ac:spMk id="3" creationId="{1AA42B4E-B389-4B4E-8EF6-84C6D9498ECD}"/>
          </ac:spMkLst>
        </pc:spChg>
        <pc:spChg chg="add mod ord">
          <ac:chgData name="Aspinall, Charlotte I." userId="cf7effac-2166-4f0e-a245-46f1973a953d" providerId="ADAL" clId="{CEAD704B-3CC2-4D66-B693-7DCB9C26C438}" dt="2019-07-15T08:42:34.091" v="104" actId="6549"/>
          <ac:spMkLst>
            <pc:docMk/>
            <pc:sldMk cId="1122197843" sldId="263"/>
            <ac:spMk id="4" creationId="{ECDB6906-34DE-4A28-865C-2A28DA28E5C7}"/>
          </ac:spMkLst>
        </pc:spChg>
        <pc:graphicFrameChg chg="add mod ord">
          <ac:chgData name="Aspinall, Charlotte I." userId="cf7effac-2166-4f0e-a245-46f1973a953d" providerId="ADAL" clId="{CEAD704B-3CC2-4D66-B693-7DCB9C26C438}" dt="2019-07-15T08:42:34.103" v="106"/>
          <ac:graphicFrameMkLst>
            <pc:docMk/>
            <pc:sldMk cId="1122197843" sldId="263"/>
            <ac:graphicFrameMk id="5" creationId="{D1C8FCBE-9D1A-4EC4-85EA-25BB05A36A96}"/>
          </ac:graphicFrameMkLst>
        </pc:graphicFrameChg>
      </pc:sldChg>
      <pc:sldChg chg="addSp modSp add">
        <pc:chgData name="Aspinall, Charlotte I." userId="cf7effac-2166-4f0e-a245-46f1973a953d" providerId="ADAL" clId="{CEAD704B-3CC2-4D66-B693-7DCB9C26C438}" dt="2019-07-15T11:22:01.742" v="7906" actId="20577"/>
        <pc:sldMkLst>
          <pc:docMk/>
          <pc:sldMk cId="848306323" sldId="264"/>
        </pc:sldMkLst>
        <pc:spChg chg="mod ord">
          <ac:chgData name="Aspinall, Charlotte I." userId="cf7effac-2166-4f0e-a245-46f1973a953d" providerId="ADAL" clId="{CEAD704B-3CC2-4D66-B693-7DCB9C26C438}" dt="2019-07-15T08:58:52.724" v="1462" actId="20577"/>
          <ac:spMkLst>
            <pc:docMk/>
            <pc:sldMk cId="848306323" sldId="264"/>
            <ac:spMk id="2" creationId="{C94A1F01-DFA9-472E-8859-BB6A8D8992EB}"/>
          </ac:spMkLst>
        </pc:spChg>
        <pc:spChg chg="mod ord">
          <ac:chgData name="Aspinall, Charlotte I." userId="cf7effac-2166-4f0e-a245-46f1973a953d" providerId="ADAL" clId="{CEAD704B-3CC2-4D66-B693-7DCB9C26C438}" dt="2019-07-15T11:22:01.742" v="7906" actId="20577"/>
          <ac:spMkLst>
            <pc:docMk/>
            <pc:sldMk cId="848306323" sldId="264"/>
            <ac:spMk id="3" creationId="{67E234BA-D3DF-4010-9C71-B90A6FF23B9D}"/>
          </ac:spMkLst>
        </pc:spChg>
        <pc:spChg chg="add mod ord">
          <ac:chgData name="Aspinall, Charlotte I." userId="cf7effac-2166-4f0e-a245-46f1973a953d" providerId="ADAL" clId="{CEAD704B-3CC2-4D66-B693-7DCB9C26C438}" dt="2019-07-15T08:58:49.055" v="1421"/>
          <ac:spMkLst>
            <pc:docMk/>
            <pc:sldMk cId="848306323" sldId="264"/>
            <ac:spMk id="4" creationId="{A1DA2E58-0938-41A5-8C01-B01CA9481E59}"/>
          </ac:spMkLst>
        </pc:spChg>
        <pc:graphicFrameChg chg="add mod ord">
          <ac:chgData name="Aspinall, Charlotte I." userId="cf7effac-2166-4f0e-a245-46f1973a953d" providerId="ADAL" clId="{CEAD704B-3CC2-4D66-B693-7DCB9C26C438}" dt="2019-07-15T08:58:52.995" v="1464"/>
          <ac:graphicFrameMkLst>
            <pc:docMk/>
            <pc:sldMk cId="848306323" sldId="264"/>
            <ac:graphicFrameMk id="5" creationId="{CB5E76EC-0958-4E78-9128-C10775128C9C}"/>
          </ac:graphicFrameMkLst>
        </pc:graphicFrameChg>
      </pc:sldChg>
      <pc:sldChg chg="addSp modSp add ord modNotesTx">
        <pc:chgData name="Aspinall, Charlotte I." userId="cf7effac-2166-4f0e-a245-46f1973a953d" providerId="ADAL" clId="{CEAD704B-3CC2-4D66-B693-7DCB9C26C438}" dt="2019-07-15T11:17:41.299" v="7196"/>
        <pc:sldMkLst>
          <pc:docMk/>
          <pc:sldMk cId="4274065010" sldId="265"/>
        </pc:sldMkLst>
        <pc:spChg chg="mod ord">
          <ac:chgData name="Aspinall, Charlotte I." userId="cf7effac-2166-4f0e-a245-46f1973a953d" providerId="ADAL" clId="{CEAD704B-3CC2-4D66-B693-7DCB9C26C438}" dt="2019-07-15T09:06:50.728" v="1714" actId="20577"/>
          <ac:spMkLst>
            <pc:docMk/>
            <pc:sldMk cId="4274065010" sldId="265"/>
            <ac:spMk id="2" creationId="{37A73386-665A-439B-BF28-9D6C85FF3B5B}"/>
          </ac:spMkLst>
        </pc:spChg>
        <pc:spChg chg="mod ord">
          <ac:chgData name="Aspinall, Charlotte I." userId="cf7effac-2166-4f0e-a245-46f1973a953d" providerId="ADAL" clId="{CEAD704B-3CC2-4D66-B693-7DCB9C26C438}" dt="2019-07-15T09:56:28.687" v="3766" actId="14100"/>
          <ac:spMkLst>
            <pc:docMk/>
            <pc:sldMk cId="4274065010" sldId="265"/>
            <ac:spMk id="3" creationId="{72AC9863-765E-45A9-845C-3AC533DA4148}"/>
          </ac:spMkLst>
        </pc:spChg>
        <pc:spChg chg="add mod ord">
          <ac:chgData name="Aspinall, Charlotte I." userId="cf7effac-2166-4f0e-a245-46f1973a953d" providerId="ADAL" clId="{CEAD704B-3CC2-4D66-B693-7DCB9C26C438}" dt="2019-07-15T09:06:51.242" v="1726" actId="6549"/>
          <ac:spMkLst>
            <pc:docMk/>
            <pc:sldMk cId="4274065010" sldId="265"/>
            <ac:spMk id="5" creationId="{F914F201-1CBF-4364-B419-678F45761229}"/>
          </ac:spMkLst>
        </pc:spChg>
        <pc:graphicFrameChg chg="add mod ord">
          <ac:chgData name="Aspinall, Charlotte I." userId="cf7effac-2166-4f0e-a245-46f1973a953d" providerId="ADAL" clId="{CEAD704B-3CC2-4D66-B693-7DCB9C26C438}" dt="2019-07-15T09:06:51.250" v="1728"/>
          <ac:graphicFrameMkLst>
            <pc:docMk/>
            <pc:sldMk cId="4274065010" sldId="265"/>
            <ac:graphicFrameMk id="4" creationId="{13141FA2-1F8B-483F-90E8-0D7C81A95171}"/>
          </ac:graphicFrameMkLst>
        </pc:graphicFrameChg>
      </pc:sldChg>
      <pc:sldChg chg="modSp add">
        <pc:chgData name="Aspinall, Charlotte I." userId="cf7effac-2166-4f0e-a245-46f1973a953d" providerId="ADAL" clId="{CEAD704B-3CC2-4D66-B693-7DCB9C26C438}" dt="2019-07-15T11:21:10.785" v="7797" actId="20577"/>
        <pc:sldMkLst>
          <pc:docMk/>
          <pc:sldMk cId="1521210871" sldId="266"/>
        </pc:sldMkLst>
        <pc:spChg chg="mod">
          <ac:chgData name="Aspinall, Charlotte I." userId="cf7effac-2166-4f0e-a245-46f1973a953d" providerId="ADAL" clId="{CEAD704B-3CC2-4D66-B693-7DCB9C26C438}" dt="2019-07-15T11:17:58.025" v="7316" actId="114"/>
          <ac:spMkLst>
            <pc:docMk/>
            <pc:sldMk cId="1521210871" sldId="266"/>
            <ac:spMk id="2" creationId="{37A73386-665A-439B-BF28-9D6C85FF3B5B}"/>
          </ac:spMkLst>
        </pc:spChg>
        <pc:spChg chg="mod">
          <ac:chgData name="Aspinall, Charlotte I." userId="cf7effac-2166-4f0e-a245-46f1973a953d" providerId="ADAL" clId="{CEAD704B-3CC2-4D66-B693-7DCB9C26C438}" dt="2019-07-15T11:21:10.785" v="7797" actId="20577"/>
          <ac:spMkLst>
            <pc:docMk/>
            <pc:sldMk cId="1521210871" sldId="266"/>
            <ac:spMk id="3" creationId="{72AC9863-765E-45A9-845C-3AC533DA4148}"/>
          </ac:spMkLst>
        </pc:spChg>
        <pc:spChg chg="mod">
          <ac:chgData name="Aspinall, Charlotte I." userId="cf7effac-2166-4f0e-a245-46f1973a953d" providerId="ADAL" clId="{CEAD704B-3CC2-4D66-B693-7DCB9C26C438}" dt="2019-07-15T11:17:58.541" v="7340" actId="6549"/>
          <ac:spMkLst>
            <pc:docMk/>
            <pc:sldMk cId="1521210871" sldId="266"/>
            <ac:spMk id="5" creationId="{F914F201-1CBF-4364-B419-678F45761229}"/>
          </ac:spMkLst>
        </pc:spChg>
        <pc:graphicFrameChg chg="mod">
          <ac:chgData name="Aspinall, Charlotte I." userId="cf7effac-2166-4f0e-a245-46f1973a953d" providerId="ADAL" clId="{CEAD704B-3CC2-4D66-B693-7DCB9C26C438}" dt="2019-07-15T11:17:58.556" v="7342"/>
          <ac:graphicFrameMkLst>
            <pc:docMk/>
            <pc:sldMk cId="1521210871" sldId="266"/>
            <ac:graphicFrameMk id="4" creationId="{13141FA2-1F8B-483F-90E8-0D7C81A95171}"/>
          </ac:graphicFrameMkLst>
        </pc:graphicFrameChg>
      </pc:sldChg>
      <pc:sldChg chg="addSp modSp add">
        <pc:chgData name="Aspinall, Charlotte I." userId="cf7effac-2166-4f0e-a245-46f1973a953d" providerId="ADAL" clId="{CEAD704B-3CC2-4D66-B693-7DCB9C26C438}" dt="2019-07-15T09:50:32.392" v="3390" actId="20577"/>
        <pc:sldMkLst>
          <pc:docMk/>
          <pc:sldMk cId="2269298306" sldId="267"/>
        </pc:sldMkLst>
        <pc:spChg chg="mod">
          <ac:chgData name="Aspinall, Charlotte I." userId="cf7effac-2166-4f0e-a245-46f1973a953d" providerId="ADAL" clId="{CEAD704B-3CC2-4D66-B693-7DCB9C26C438}" dt="2019-07-15T09:50:32.392" v="3390" actId="20577"/>
          <ac:spMkLst>
            <pc:docMk/>
            <pc:sldMk cId="2269298306" sldId="267"/>
            <ac:spMk id="3" creationId="{1AA42B4E-B389-4B4E-8EF6-84C6D9498ECD}"/>
          </ac:spMkLst>
        </pc:spChg>
        <pc:picChg chg="add mod">
          <ac:chgData name="Aspinall, Charlotte I." userId="cf7effac-2166-4f0e-a245-46f1973a953d" providerId="ADAL" clId="{CEAD704B-3CC2-4D66-B693-7DCB9C26C438}" dt="2019-07-15T09:12:43.813" v="1979" actId="14100"/>
          <ac:picMkLst>
            <pc:docMk/>
            <pc:sldMk cId="2269298306" sldId="267"/>
            <ac:picMk id="6" creationId="{98C405A3-FFF4-41B4-9408-4F74B2B1DFFE}"/>
          </ac:picMkLst>
        </pc:picChg>
        <pc:picChg chg="add mod">
          <ac:chgData name="Aspinall, Charlotte I." userId="cf7effac-2166-4f0e-a245-46f1973a953d" providerId="ADAL" clId="{CEAD704B-3CC2-4D66-B693-7DCB9C26C438}" dt="2019-07-15T09:12:47.323" v="1980" actId="14100"/>
          <ac:picMkLst>
            <pc:docMk/>
            <pc:sldMk cId="2269298306" sldId="267"/>
            <ac:picMk id="7" creationId="{EF953909-D568-4FA1-B34D-3A80A6E47898}"/>
          </ac:picMkLst>
        </pc:picChg>
      </pc:sldChg>
      <pc:sldChg chg="addSp modSp add ord">
        <pc:chgData name="Aspinall, Charlotte I." userId="cf7effac-2166-4f0e-a245-46f1973a953d" providerId="ADAL" clId="{CEAD704B-3CC2-4D66-B693-7DCB9C26C438}" dt="2019-07-15T09:16:16.799" v="2267" actId="1076"/>
        <pc:sldMkLst>
          <pc:docMk/>
          <pc:sldMk cId="3633809891" sldId="268"/>
        </pc:sldMkLst>
        <pc:spChg chg="mod">
          <ac:chgData name="Aspinall, Charlotte I." userId="cf7effac-2166-4f0e-a245-46f1973a953d" providerId="ADAL" clId="{CEAD704B-3CC2-4D66-B693-7DCB9C26C438}" dt="2019-07-15T09:15:10.462" v="2263" actId="20577"/>
          <ac:spMkLst>
            <pc:docMk/>
            <pc:sldMk cId="3633809891" sldId="268"/>
            <ac:spMk id="3" creationId="{1AA42B4E-B389-4B4E-8EF6-84C6D9498ECD}"/>
          </ac:spMkLst>
        </pc:spChg>
        <pc:picChg chg="add mod">
          <ac:chgData name="Aspinall, Charlotte I." userId="cf7effac-2166-4f0e-a245-46f1973a953d" providerId="ADAL" clId="{CEAD704B-3CC2-4D66-B693-7DCB9C26C438}" dt="2019-07-15T09:16:16.799" v="2267" actId="1076"/>
          <ac:picMkLst>
            <pc:docMk/>
            <pc:sldMk cId="3633809891" sldId="268"/>
            <ac:picMk id="6" creationId="{0EC33F65-A7A0-4A82-9BC7-FD85D2FA071D}"/>
          </ac:picMkLst>
        </pc:picChg>
      </pc:sldChg>
      <pc:sldChg chg="addSp modSp add ord">
        <pc:chgData name="Aspinall, Charlotte I." userId="cf7effac-2166-4f0e-a245-46f1973a953d" providerId="ADAL" clId="{CEAD704B-3CC2-4D66-B693-7DCB9C26C438}" dt="2019-07-15T11:45:50.443" v="7961" actId="20577"/>
        <pc:sldMkLst>
          <pc:docMk/>
          <pc:sldMk cId="4199038921" sldId="269"/>
        </pc:sldMkLst>
        <pc:spChg chg="mod">
          <ac:chgData name="Aspinall, Charlotte I." userId="cf7effac-2166-4f0e-a245-46f1973a953d" providerId="ADAL" clId="{CEAD704B-3CC2-4D66-B693-7DCB9C26C438}" dt="2019-07-15T11:45:50.443" v="7961" actId="20577"/>
          <ac:spMkLst>
            <pc:docMk/>
            <pc:sldMk cId="4199038921" sldId="269"/>
            <ac:spMk id="3" creationId="{1AA42B4E-B389-4B4E-8EF6-84C6D9498ECD}"/>
          </ac:spMkLst>
        </pc:spChg>
        <pc:grpChg chg="add mod">
          <ac:chgData name="Aspinall, Charlotte I." userId="cf7effac-2166-4f0e-a245-46f1973a953d" providerId="ADAL" clId="{CEAD704B-3CC2-4D66-B693-7DCB9C26C438}" dt="2019-07-15T09:24:35.092" v="2511" actId="14100"/>
          <ac:grpSpMkLst>
            <pc:docMk/>
            <pc:sldMk cId="4199038921" sldId="269"/>
            <ac:grpSpMk id="8" creationId="{B0237AE1-4EB6-4878-909C-032F86EE5C55}"/>
          </ac:grpSpMkLst>
        </pc:grpChg>
        <pc:picChg chg="add mod modCrop">
          <ac:chgData name="Aspinall, Charlotte I." userId="cf7effac-2166-4f0e-a245-46f1973a953d" providerId="ADAL" clId="{CEAD704B-3CC2-4D66-B693-7DCB9C26C438}" dt="2019-07-15T09:24:27.081" v="2509" actId="164"/>
          <ac:picMkLst>
            <pc:docMk/>
            <pc:sldMk cId="4199038921" sldId="269"/>
            <ac:picMk id="6" creationId="{F5B11DC3-1E68-4B29-81A8-957C7844F692}"/>
          </ac:picMkLst>
        </pc:picChg>
        <pc:picChg chg="add mod modCrop">
          <ac:chgData name="Aspinall, Charlotte I." userId="cf7effac-2166-4f0e-a245-46f1973a953d" providerId="ADAL" clId="{CEAD704B-3CC2-4D66-B693-7DCB9C26C438}" dt="2019-07-15T09:24:27.081" v="2509" actId="164"/>
          <ac:picMkLst>
            <pc:docMk/>
            <pc:sldMk cId="4199038921" sldId="269"/>
            <ac:picMk id="7" creationId="{5B8FD2AB-95BB-4E9A-AA85-B48F1FFECFF4}"/>
          </ac:picMkLst>
        </pc:picChg>
      </pc:sldChg>
      <pc:sldChg chg="addSp delSp modSp add">
        <pc:chgData name="Aspinall, Charlotte I." userId="cf7effac-2166-4f0e-a245-46f1973a953d" providerId="ADAL" clId="{CEAD704B-3CC2-4D66-B693-7DCB9C26C438}" dt="2019-07-15T09:34:11.468" v="2529" actId="1076"/>
        <pc:sldMkLst>
          <pc:docMk/>
          <pc:sldMk cId="3052494533" sldId="270"/>
        </pc:sldMkLst>
        <pc:spChg chg="del">
          <ac:chgData name="Aspinall, Charlotte I." userId="cf7effac-2166-4f0e-a245-46f1973a953d" providerId="ADAL" clId="{CEAD704B-3CC2-4D66-B693-7DCB9C26C438}" dt="2019-07-15T09:29:12.363" v="2515" actId="478"/>
          <ac:spMkLst>
            <pc:docMk/>
            <pc:sldMk cId="3052494533" sldId="270"/>
            <ac:spMk id="3" creationId="{1AA42B4E-B389-4B4E-8EF6-84C6D9498ECD}"/>
          </ac:spMkLst>
        </pc:spChg>
        <pc:spChg chg="add del mod">
          <ac:chgData name="Aspinall, Charlotte I." userId="cf7effac-2166-4f0e-a245-46f1973a953d" providerId="ADAL" clId="{CEAD704B-3CC2-4D66-B693-7DCB9C26C438}" dt="2019-07-15T09:29:14.507" v="2516" actId="478"/>
          <ac:spMkLst>
            <pc:docMk/>
            <pc:sldMk cId="3052494533" sldId="270"/>
            <ac:spMk id="11" creationId="{B128B249-7D50-452D-BD69-473C91597B5F}"/>
          </ac:spMkLst>
        </pc:spChg>
        <pc:grpChg chg="del">
          <ac:chgData name="Aspinall, Charlotte I." userId="cf7effac-2166-4f0e-a245-46f1973a953d" providerId="ADAL" clId="{CEAD704B-3CC2-4D66-B693-7DCB9C26C438}" dt="2019-07-15T09:29:08.367" v="2513" actId="478"/>
          <ac:grpSpMkLst>
            <pc:docMk/>
            <pc:sldMk cId="3052494533" sldId="270"/>
            <ac:grpSpMk id="8" creationId="{B0237AE1-4EB6-4878-909C-032F86EE5C55}"/>
          </ac:grpSpMkLst>
        </pc:grpChg>
        <pc:picChg chg="add mod">
          <ac:chgData name="Aspinall, Charlotte I." userId="cf7effac-2166-4f0e-a245-46f1973a953d" providerId="ADAL" clId="{CEAD704B-3CC2-4D66-B693-7DCB9C26C438}" dt="2019-07-15T09:34:11.468" v="2529" actId="1076"/>
          <ac:picMkLst>
            <pc:docMk/>
            <pc:sldMk cId="3052494533" sldId="270"/>
            <ac:picMk id="9" creationId="{0CA00CB1-1826-465A-AD5B-DAAABB83EC8F}"/>
          </ac:picMkLst>
        </pc:picChg>
        <pc:picChg chg="add del mod">
          <ac:chgData name="Aspinall, Charlotte I." userId="cf7effac-2166-4f0e-a245-46f1973a953d" providerId="ADAL" clId="{CEAD704B-3CC2-4D66-B693-7DCB9C26C438}" dt="2019-07-15T09:34:02.392" v="2525" actId="478"/>
          <ac:picMkLst>
            <pc:docMk/>
            <pc:sldMk cId="3052494533" sldId="270"/>
            <ac:picMk id="12" creationId="{41C0AF55-3E5E-43B8-AAA7-CF8962405F57}"/>
          </ac:picMkLst>
        </pc:picChg>
      </pc:sldChg>
      <pc:sldChg chg="addSp delSp modSp add">
        <pc:chgData name="Aspinall, Charlotte I." userId="cf7effac-2166-4f0e-a245-46f1973a953d" providerId="ADAL" clId="{CEAD704B-3CC2-4D66-B693-7DCB9C26C438}" dt="2019-07-15T10:38:11.017" v="5313" actId="1076"/>
        <pc:sldMkLst>
          <pc:docMk/>
          <pc:sldMk cId="3634780921" sldId="271"/>
        </pc:sldMkLst>
        <pc:spChg chg="add mod">
          <ac:chgData name="Aspinall, Charlotte I." userId="cf7effac-2166-4f0e-a245-46f1973a953d" providerId="ADAL" clId="{CEAD704B-3CC2-4D66-B693-7DCB9C26C438}" dt="2019-07-15T09:50:39.147" v="3391" actId="20577"/>
          <ac:spMkLst>
            <pc:docMk/>
            <pc:sldMk cId="3634780921" sldId="271"/>
            <ac:spMk id="6" creationId="{6001E7B8-2762-4221-8288-9A549FC78565}"/>
          </ac:spMkLst>
        </pc:spChg>
        <pc:picChg chg="add del mod">
          <ac:chgData name="Aspinall, Charlotte I." userId="cf7effac-2166-4f0e-a245-46f1973a953d" providerId="ADAL" clId="{CEAD704B-3CC2-4D66-B693-7DCB9C26C438}" dt="2019-07-15T10:38:01.238" v="5308" actId="478"/>
          <ac:picMkLst>
            <pc:docMk/>
            <pc:sldMk cId="3634780921" sldId="271"/>
            <ac:picMk id="3" creationId="{8166EF6E-127A-491B-B889-B3917DEF14CB}"/>
          </ac:picMkLst>
        </pc:picChg>
        <pc:picChg chg="add mod">
          <ac:chgData name="Aspinall, Charlotte I." userId="cf7effac-2166-4f0e-a245-46f1973a953d" providerId="ADAL" clId="{CEAD704B-3CC2-4D66-B693-7DCB9C26C438}" dt="2019-07-15T10:38:11.017" v="5313" actId="1076"/>
          <ac:picMkLst>
            <pc:docMk/>
            <pc:sldMk cId="3634780921" sldId="271"/>
            <ac:picMk id="7" creationId="{B70A4927-5072-4A53-AFDB-18E5CC320797}"/>
          </ac:picMkLst>
        </pc:picChg>
        <pc:picChg chg="del">
          <ac:chgData name="Aspinall, Charlotte I." userId="cf7effac-2166-4f0e-a245-46f1973a953d" providerId="ADAL" clId="{CEAD704B-3CC2-4D66-B693-7DCB9C26C438}" dt="2019-07-15T09:39:12.460" v="2531" actId="478"/>
          <ac:picMkLst>
            <pc:docMk/>
            <pc:sldMk cId="3634780921" sldId="271"/>
            <ac:picMk id="9" creationId="{0CA00CB1-1826-465A-AD5B-DAAABB83EC8F}"/>
          </ac:picMkLst>
        </pc:picChg>
      </pc:sldChg>
      <pc:sldChg chg="addSp delSp modSp add">
        <pc:chgData name="Aspinall, Charlotte I." userId="cf7effac-2166-4f0e-a245-46f1973a953d" providerId="ADAL" clId="{CEAD704B-3CC2-4D66-B693-7DCB9C26C438}" dt="2019-07-15T10:18:31.843" v="3774" actId="1076"/>
        <pc:sldMkLst>
          <pc:docMk/>
          <pc:sldMk cId="4222867558" sldId="272"/>
        </pc:sldMkLst>
        <pc:spChg chg="mod">
          <ac:chgData name="Aspinall, Charlotte I." userId="cf7effac-2166-4f0e-a245-46f1973a953d" providerId="ADAL" clId="{CEAD704B-3CC2-4D66-B693-7DCB9C26C438}" dt="2019-07-15T09:50:42.657" v="3392" actId="20577"/>
          <ac:spMkLst>
            <pc:docMk/>
            <pc:sldMk cId="4222867558" sldId="272"/>
            <ac:spMk id="6" creationId="{6001E7B8-2762-4221-8288-9A549FC78565}"/>
          </ac:spMkLst>
        </pc:spChg>
        <pc:picChg chg="del">
          <ac:chgData name="Aspinall, Charlotte I." userId="cf7effac-2166-4f0e-a245-46f1973a953d" providerId="ADAL" clId="{CEAD704B-3CC2-4D66-B693-7DCB9C26C438}" dt="2019-07-15T09:41:13.314" v="2608" actId="478"/>
          <ac:picMkLst>
            <pc:docMk/>
            <pc:sldMk cId="4222867558" sldId="272"/>
            <ac:picMk id="3" creationId="{8166EF6E-127A-491B-B889-B3917DEF14CB}"/>
          </ac:picMkLst>
        </pc:picChg>
        <pc:picChg chg="add del mod">
          <ac:chgData name="Aspinall, Charlotte I." userId="cf7effac-2166-4f0e-a245-46f1973a953d" providerId="ADAL" clId="{CEAD704B-3CC2-4D66-B693-7DCB9C26C438}" dt="2019-07-15T10:18:23.723" v="3769" actId="478"/>
          <ac:picMkLst>
            <pc:docMk/>
            <pc:sldMk cId="4222867558" sldId="272"/>
            <ac:picMk id="7" creationId="{6B96F839-CFFD-49E0-ACE0-8C9DEE6BD0EF}"/>
          </ac:picMkLst>
        </pc:picChg>
        <pc:picChg chg="add mod">
          <ac:chgData name="Aspinall, Charlotte I." userId="cf7effac-2166-4f0e-a245-46f1973a953d" providerId="ADAL" clId="{CEAD704B-3CC2-4D66-B693-7DCB9C26C438}" dt="2019-07-15T10:18:31.843" v="3774" actId="1076"/>
          <ac:picMkLst>
            <pc:docMk/>
            <pc:sldMk cId="4222867558" sldId="272"/>
            <ac:picMk id="8" creationId="{9DB93178-763B-48B1-B0A6-D1A060523239}"/>
          </ac:picMkLst>
        </pc:picChg>
      </pc:sldChg>
      <pc:sldChg chg="addSp delSp modSp add">
        <pc:chgData name="Aspinall, Charlotte I." userId="cf7effac-2166-4f0e-a245-46f1973a953d" providerId="ADAL" clId="{CEAD704B-3CC2-4D66-B693-7DCB9C26C438}" dt="2019-07-15T09:51:14.851" v="3400" actId="1076"/>
        <pc:sldMkLst>
          <pc:docMk/>
          <pc:sldMk cId="68827743" sldId="273"/>
        </pc:sldMkLst>
        <pc:spChg chg="mod">
          <ac:chgData name="Aspinall, Charlotte I." userId="cf7effac-2166-4f0e-a245-46f1973a953d" providerId="ADAL" clId="{CEAD704B-3CC2-4D66-B693-7DCB9C26C438}" dt="2019-07-15T09:50:48.720" v="3393" actId="20577"/>
          <ac:spMkLst>
            <pc:docMk/>
            <pc:sldMk cId="68827743" sldId="273"/>
            <ac:spMk id="6" creationId="{6001E7B8-2762-4221-8288-9A549FC78565}"/>
          </ac:spMkLst>
        </pc:spChg>
        <pc:picChg chg="add mod">
          <ac:chgData name="Aspinall, Charlotte I." userId="cf7effac-2166-4f0e-a245-46f1973a953d" providerId="ADAL" clId="{CEAD704B-3CC2-4D66-B693-7DCB9C26C438}" dt="2019-07-15T09:51:14.851" v="3400" actId="1076"/>
          <ac:picMkLst>
            <pc:docMk/>
            <pc:sldMk cId="68827743" sldId="273"/>
            <ac:picMk id="3" creationId="{0739818F-82DD-42A2-B79F-005A8B8D5C65}"/>
          </ac:picMkLst>
        </pc:picChg>
        <pc:picChg chg="del">
          <ac:chgData name="Aspinall, Charlotte I." userId="cf7effac-2166-4f0e-a245-46f1973a953d" providerId="ADAL" clId="{CEAD704B-3CC2-4D66-B693-7DCB9C26C438}" dt="2019-07-15T09:50:22.577" v="3389" actId="478"/>
          <ac:picMkLst>
            <pc:docMk/>
            <pc:sldMk cId="68827743" sldId="273"/>
            <ac:picMk id="7" creationId="{6B96F839-CFFD-49E0-ACE0-8C9DEE6BD0EF}"/>
          </ac:picMkLst>
        </pc:picChg>
      </pc:sldChg>
      <pc:sldChg chg="add del">
        <pc:chgData name="Aspinall, Charlotte I." userId="cf7effac-2166-4f0e-a245-46f1973a953d" providerId="ADAL" clId="{CEAD704B-3CC2-4D66-B693-7DCB9C26C438}" dt="2019-07-15T09:50:09.918" v="3356"/>
        <pc:sldMkLst>
          <pc:docMk/>
          <pc:sldMk cId="852069512" sldId="273"/>
        </pc:sldMkLst>
      </pc:sldChg>
      <pc:sldChg chg="delSp modSp add del">
        <pc:chgData name="Aspinall, Charlotte I." userId="cf7effac-2166-4f0e-a245-46f1973a953d" providerId="ADAL" clId="{CEAD704B-3CC2-4D66-B693-7DCB9C26C438}" dt="2019-07-15T11:09:45.347" v="6866" actId="2696"/>
        <pc:sldMkLst>
          <pc:docMk/>
          <pc:sldMk cId="539672274" sldId="274"/>
        </pc:sldMkLst>
        <pc:spChg chg="mod">
          <ac:chgData name="Aspinall, Charlotte I." userId="cf7effac-2166-4f0e-a245-46f1973a953d" providerId="ADAL" clId="{CEAD704B-3CC2-4D66-B693-7DCB9C26C438}" dt="2019-07-15T10:20:44.749" v="3843" actId="20577"/>
          <ac:spMkLst>
            <pc:docMk/>
            <pc:sldMk cId="539672274" sldId="274"/>
            <ac:spMk id="2" creationId="{134EE01D-CD1F-43AA-BFE6-4A854A441741}"/>
          </ac:spMkLst>
        </pc:spChg>
        <pc:spChg chg="mod">
          <ac:chgData name="Aspinall, Charlotte I." userId="cf7effac-2166-4f0e-a245-46f1973a953d" providerId="ADAL" clId="{CEAD704B-3CC2-4D66-B693-7DCB9C26C438}" dt="2019-07-15T10:32:27.535" v="4788" actId="20577"/>
          <ac:spMkLst>
            <pc:docMk/>
            <pc:sldMk cId="539672274" sldId="274"/>
            <ac:spMk id="3" creationId="{1AA42B4E-B389-4B4E-8EF6-84C6D9498ECD}"/>
          </ac:spMkLst>
        </pc:spChg>
        <pc:spChg chg="mod">
          <ac:chgData name="Aspinall, Charlotte I." userId="cf7effac-2166-4f0e-a245-46f1973a953d" providerId="ADAL" clId="{CEAD704B-3CC2-4D66-B693-7DCB9C26C438}" dt="2019-07-15T10:20:45.259" v="3867" actId="6549"/>
          <ac:spMkLst>
            <pc:docMk/>
            <pc:sldMk cId="539672274" sldId="274"/>
            <ac:spMk id="4" creationId="{ECDB6906-34DE-4A28-865C-2A28DA28E5C7}"/>
          </ac:spMkLst>
        </pc:spChg>
        <pc:graphicFrameChg chg="mod">
          <ac:chgData name="Aspinall, Charlotte I." userId="cf7effac-2166-4f0e-a245-46f1973a953d" providerId="ADAL" clId="{CEAD704B-3CC2-4D66-B693-7DCB9C26C438}" dt="2019-07-15T10:20:45.269" v="3869"/>
          <ac:graphicFrameMkLst>
            <pc:docMk/>
            <pc:sldMk cId="539672274" sldId="274"/>
            <ac:graphicFrameMk id="5" creationId="{D1C8FCBE-9D1A-4EC4-85EA-25BB05A36A96}"/>
          </ac:graphicFrameMkLst>
        </pc:graphicFrameChg>
        <pc:picChg chg="del">
          <ac:chgData name="Aspinall, Charlotte I." userId="cf7effac-2166-4f0e-a245-46f1973a953d" providerId="ADAL" clId="{CEAD704B-3CC2-4D66-B693-7DCB9C26C438}" dt="2019-07-15T10:20:47.589" v="3870" actId="478"/>
          <ac:picMkLst>
            <pc:docMk/>
            <pc:sldMk cId="539672274" sldId="274"/>
            <ac:picMk id="6" creationId="{98C405A3-FFF4-41B4-9408-4F74B2B1DFFE}"/>
          </ac:picMkLst>
        </pc:picChg>
        <pc:picChg chg="del">
          <ac:chgData name="Aspinall, Charlotte I." userId="cf7effac-2166-4f0e-a245-46f1973a953d" providerId="ADAL" clId="{CEAD704B-3CC2-4D66-B693-7DCB9C26C438}" dt="2019-07-15T10:20:47.589" v="3870" actId="478"/>
          <ac:picMkLst>
            <pc:docMk/>
            <pc:sldMk cId="539672274" sldId="274"/>
            <ac:picMk id="7" creationId="{EF953909-D568-4FA1-B34D-3A80A6E47898}"/>
          </ac:picMkLst>
        </pc:picChg>
      </pc:sldChg>
      <pc:sldChg chg="addSp modSp add">
        <pc:chgData name="Aspinall, Charlotte I." userId="cf7effac-2166-4f0e-a245-46f1973a953d" providerId="ADAL" clId="{CEAD704B-3CC2-4D66-B693-7DCB9C26C438}" dt="2019-07-15T11:44:04.287" v="7933" actId="20577"/>
        <pc:sldMkLst>
          <pc:docMk/>
          <pc:sldMk cId="2058096681" sldId="274"/>
        </pc:sldMkLst>
        <pc:spChg chg="mod">
          <ac:chgData name="Aspinall, Charlotte I." userId="cf7effac-2166-4f0e-a245-46f1973a953d" providerId="ADAL" clId="{CEAD704B-3CC2-4D66-B693-7DCB9C26C438}" dt="2019-07-15T11:19:20.113" v="7504" actId="20577"/>
          <ac:spMkLst>
            <pc:docMk/>
            <pc:sldMk cId="2058096681" sldId="274"/>
            <ac:spMk id="2" creationId="{134EE01D-CD1F-43AA-BFE6-4A854A441741}"/>
          </ac:spMkLst>
        </pc:spChg>
        <pc:spChg chg="mod">
          <ac:chgData name="Aspinall, Charlotte I." userId="cf7effac-2166-4f0e-a245-46f1973a953d" providerId="ADAL" clId="{CEAD704B-3CC2-4D66-B693-7DCB9C26C438}" dt="2019-07-15T11:44:04.287" v="7933" actId="20577"/>
          <ac:spMkLst>
            <pc:docMk/>
            <pc:sldMk cId="2058096681" sldId="274"/>
            <ac:spMk id="3" creationId="{1AA42B4E-B389-4B4E-8EF6-84C6D9498ECD}"/>
          </ac:spMkLst>
        </pc:spChg>
        <pc:spChg chg="mod">
          <ac:chgData name="Aspinall, Charlotte I." userId="cf7effac-2166-4f0e-a245-46f1973a953d" providerId="ADAL" clId="{CEAD704B-3CC2-4D66-B693-7DCB9C26C438}" dt="2019-07-15T11:19:20.658" v="7545" actId="6549"/>
          <ac:spMkLst>
            <pc:docMk/>
            <pc:sldMk cId="2058096681" sldId="274"/>
            <ac:spMk id="4" creationId="{ECDB6906-34DE-4A28-865C-2A28DA28E5C7}"/>
          </ac:spMkLst>
        </pc:spChg>
        <pc:graphicFrameChg chg="mod">
          <ac:chgData name="Aspinall, Charlotte I." userId="cf7effac-2166-4f0e-a245-46f1973a953d" providerId="ADAL" clId="{CEAD704B-3CC2-4D66-B693-7DCB9C26C438}" dt="2019-07-15T11:19:20.673" v="7547"/>
          <ac:graphicFrameMkLst>
            <pc:docMk/>
            <pc:sldMk cId="2058096681" sldId="274"/>
            <ac:graphicFrameMk id="5" creationId="{D1C8FCBE-9D1A-4EC4-85EA-25BB05A36A96}"/>
          </ac:graphicFrameMkLst>
        </pc:graphicFrameChg>
        <pc:picChg chg="add mod">
          <ac:chgData name="Aspinall, Charlotte I." userId="cf7effac-2166-4f0e-a245-46f1973a953d" providerId="ADAL" clId="{CEAD704B-3CC2-4D66-B693-7DCB9C26C438}" dt="2019-07-15T11:44:01.127" v="7923" actId="1076"/>
          <ac:picMkLst>
            <pc:docMk/>
            <pc:sldMk cId="2058096681" sldId="274"/>
            <ac:picMk id="6" creationId="{E7C56990-F4AD-497A-BF2F-062B0D9FD251}"/>
          </ac:picMkLst>
        </pc:picChg>
      </pc:sldChg>
      <pc:sldChg chg="addSp modSp add">
        <pc:chgData name="Aspinall, Charlotte I." userId="cf7effac-2166-4f0e-a245-46f1973a953d" providerId="ADAL" clId="{CEAD704B-3CC2-4D66-B693-7DCB9C26C438}" dt="2019-07-15T10:46:57.871" v="5457" actId="20577"/>
        <pc:sldMkLst>
          <pc:docMk/>
          <pc:sldMk cId="2851299384" sldId="275"/>
        </pc:sldMkLst>
        <pc:spChg chg="mod">
          <ac:chgData name="Aspinall, Charlotte I." userId="cf7effac-2166-4f0e-a245-46f1973a953d" providerId="ADAL" clId="{CEAD704B-3CC2-4D66-B693-7DCB9C26C438}" dt="2019-07-15T10:46:57.871" v="5457" actId="20577"/>
          <ac:spMkLst>
            <pc:docMk/>
            <pc:sldMk cId="2851299384" sldId="275"/>
            <ac:spMk id="3" creationId="{163D7D8F-3804-4F0A-AFA0-164551470476}"/>
          </ac:spMkLst>
        </pc:spChg>
        <pc:picChg chg="add mod">
          <ac:chgData name="Aspinall, Charlotte I." userId="cf7effac-2166-4f0e-a245-46f1973a953d" providerId="ADAL" clId="{CEAD704B-3CC2-4D66-B693-7DCB9C26C438}" dt="2019-07-15T10:42:46.479" v="5394" actId="14100"/>
          <ac:picMkLst>
            <pc:docMk/>
            <pc:sldMk cId="2851299384" sldId="275"/>
            <ac:picMk id="6" creationId="{193A0D97-0D3A-450A-84DF-39419F749025}"/>
          </ac:picMkLst>
        </pc:picChg>
        <pc:picChg chg="add mod">
          <ac:chgData name="Aspinall, Charlotte I." userId="cf7effac-2166-4f0e-a245-46f1973a953d" providerId="ADAL" clId="{CEAD704B-3CC2-4D66-B693-7DCB9C26C438}" dt="2019-07-15T10:43:20.585" v="5408" actId="14100"/>
          <ac:picMkLst>
            <pc:docMk/>
            <pc:sldMk cId="2851299384" sldId="275"/>
            <ac:picMk id="7" creationId="{7183AE55-EDC6-47F0-A697-E7E112F9A3D0}"/>
          </ac:picMkLst>
        </pc:picChg>
      </pc:sldChg>
      <pc:sldChg chg="add del">
        <pc:chgData name="Aspinall, Charlotte I." userId="cf7effac-2166-4f0e-a245-46f1973a953d" providerId="ADAL" clId="{CEAD704B-3CC2-4D66-B693-7DCB9C26C438}" dt="2019-07-15T10:41:54.945" v="5331"/>
        <pc:sldMkLst>
          <pc:docMk/>
          <pc:sldMk cId="3174362990" sldId="275"/>
        </pc:sldMkLst>
      </pc:sldChg>
      <pc:sldChg chg="delSp modSp add">
        <pc:chgData name="Aspinall, Charlotte I." userId="cf7effac-2166-4f0e-a245-46f1973a953d" providerId="ADAL" clId="{CEAD704B-3CC2-4D66-B693-7DCB9C26C438}" dt="2019-07-15T10:51:49.141" v="6104" actId="20577"/>
        <pc:sldMkLst>
          <pc:docMk/>
          <pc:sldMk cId="2552003950" sldId="276"/>
        </pc:sldMkLst>
        <pc:spChg chg="mod">
          <ac:chgData name="Aspinall, Charlotte I." userId="cf7effac-2166-4f0e-a245-46f1973a953d" providerId="ADAL" clId="{CEAD704B-3CC2-4D66-B693-7DCB9C26C438}" dt="2019-07-15T10:51:49.141" v="6104" actId="20577"/>
          <ac:spMkLst>
            <pc:docMk/>
            <pc:sldMk cId="2552003950" sldId="276"/>
            <ac:spMk id="3" creationId="{163D7D8F-3804-4F0A-AFA0-164551470476}"/>
          </ac:spMkLst>
        </pc:spChg>
        <pc:picChg chg="del">
          <ac:chgData name="Aspinall, Charlotte I." userId="cf7effac-2166-4f0e-a245-46f1973a953d" providerId="ADAL" clId="{CEAD704B-3CC2-4D66-B693-7DCB9C26C438}" dt="2019-07-15T10:45:26.852" v="5428" actId="478"/>
          <ac:picMkLst>
            <pc:docMk/>
            <pc:sldMk cId="2552003950" sldId="276"/>
            <ac:picMk id="6" creationId="{193A0D97-0D3A-450A-84DF-39419F749025}"/>
          </ac:picMkLst>
        </pc:picChg>
        <pc:picChg chg="del">
          <ac:chgData name="Aspinall, Charlotte I." userId="cf7effac-2166-4f0e-a245-46f1973a953d" providerId="ADAL" clId="{CEAD704B-3CC2-4D66-B693-7DCB9C26C438}" dt="2019-07-15T10:45:28.200" v="5429" actId="478"/>
          <ac:picMkLst>
            <pc:docMk/>
            <pc:sldMk cId="2552003950" sldId="276"/>
            <ac:picMk id="7" creationId="{7183AE55-EDC6-47F0-A697-E7E112F9A3D0}"/>
          </ac:picMkLst>
        </pc:picChg>
      </pc:sldChg>
      <pc:sldChg chg="addSp delSp modSp add">
        <pc:chgData name="Aspinall, Charlotte I." userId="cf7effac-2166-4f0e-a245-46f1973a953d" providerId="ADAL" clId="{CEAD704B-3CC2-4D66-B693-7DCB9C26C438}" dt="2019-07-15T10:52:14.479" v="6113" actId="1076"/>
        <pc:sldMkLst>
          <pc:docMk/>
          <pc:sldMk cId="220651133" sldId="277"/>
        </pc:sldMkLst>
        <pc:spChg chg="del mod">
          <ac:chgData name="Aspinall, Charlotte I." userId="cf7effac-2166-4f0e-a245-46f1973a953d" providerId="ADAL" clId="{CEAD704B-3CC2-4D66-B693-7DCB9C26C438}" dt="2019-07-15T10:52:10.962" v="6111" actId="478"/>
          <ac:spMkLst>
            <pc:docMk/>
            <pc:sldMk cId="220651133" sldId="277"/>
            <ac:spMk id="3" creationId="{163D7D8F-3804-4F0A-AFA0-164551470476}"/>
          </ac:spMkLst>
        </pc:spChg>
        <pc:picChg chg="add mod">
          <ac:chgData name="Aspinall, Charlotte I." userId="cf7effac-2166-4f0e-a245-46f1973a953d" providerId="ADAL" clId="{CEAD704B-3CC2-4D66-B693-7DCB9C26C438}" dt="2019-07-15T10:52:14.479" v="6113" actId="1076"/>
          <ac:picMkLst>
            <pc:docMk/>
            <pc:sldMk cId="220651133" sldId="277"/>
            <ac:picMk id="6" creationId="{7E4D0C63-EA0E-403F-97C6-FEA60AF31D89}"/>
          </ac:picMkLst>
        </pc:picChg>
      </pc:sldChg>
      <pc:sldChg chg="addSp modSp add ord">
        <pc:chgData name="Aspinall, Charlotte I." userId="cf7effac-2166-4f0e-a245-46f1973a953d" providerId="ADAL" clId="{CEAD704B-3CC2-4D66-B693-7DCB9C26C438}" dt="2019-07-15T11:46:15.664" v="7962"/>
        <pc:sldMkLst>
          <pc:docMk/>
          <pc:sldMk cId="2183420997" sldId="278"/>
        </pc:sldMkLst>
        <pc:spChg chg="mod">
          <ac:chgData name="Aspinall, Charlotte I." userId="cf7effac-2166-4f0e-a245-46f1973a953d" providerId="ADAL" clId="{CEAD704B-3CC2-4D66-B693-7DCB9C26C438}" dt="2019-07-15T10:57:59.174" v="6688" actId="20577"/>
          <ac:spMkLst>
            <pc:docMk/>
            <pc:sldMk cId="2183420997" sldId="278"/>
            <ac:spMk id="2" creationId="{03078C2B-3497-4C2D-8D32-43051AB8AAB7}"/>
          </ac:spMkLst>
        </pc:spChg>
        <pc:spChg chg="mod">
          <ac:chgData name="Aspinall, Charlotte I." userId="cf7effac-2166-4f0e-a245-46f1973a953d" providerId="ADAL" clId="{CEAD704B-3CC2-4D66-B693-7DCB9C26C438}" dt="2019-07-15T11:16:19.439" v="7157" actId="5793"/>
          <ac:spMkLst>
            <pc:docMk/>
            <pc:sldMk cId="2183420997" sldId="278"/>
            <ac:spMk id="3" creationId="{163D7D8F-3804-4F0A-AFA0-164551470476}"/>
          </ac:spMkLst>
        </pc:spChg>
        <pc:spChg chg="mod">
          <ac:chgData name="Aspinall, Charlotte I." userId="cf7effac-2166-4f0e-a245-46f1973a953d" providerId="ADAL" clId="{CEAD704B-3CC2-4D66-B693-7DCB9C26C438}" dt="2019-07-15T10:57:59.694" v="6712" actId="6549"/>
          <ac:spMkLst>
            <pc:docMk/>
            <pc:sldMk cId="2183420997" sldId="278"/>
            <ac:spMk id="5" creationId="{0F244A1B-A8D0-4568-A7A4-35A909A143D3}"/>
          </ac:spMkLst>
        </pc:spChg>
        <pc:graphicFrameChg chg="mod">
          <ac:chgData name="Aspinall, Charlotte I." userId="cf7effac-2166-4f0e-a245-46f1973a953d" providerId="ADAL" clId="{CEAD704B-3CC2-4D66-B693-7DCB9C26C438}" dt="2019-07-15T10:57:59.705" v="6714"/>
          <ac:graphicFrameMkLst>
            <pc:docMk/>
            <pc:sldMk cId="2183420997" sldId="278"/>
            <ac:graphicFrameMk id="4" creationId="{17752AD4-B6AE-48D8-8597-521DB5883DD6}"/>
          </ac:graphicFrameMkLst>
        </pc:graphicFrameChg>
        <pc:graphicFrameChg chg="add mod modGraphic">
          <ac:chgData name="Aspinall, Charlotte I." userId="cf7effac-2166-4f0e-a245-46f1973a953d" providerId="ADAL" clId="{CEAD704B-3CC2-4D66-B693-7DCB9C26C438}" dt="2019-07-15T11:17:35.580" v="7194" actId="1076"/>
          <ac:graphicFrameMkLst>
            <pc:docMk/>
            <pc:sldMk cId="2183420997" sldId="278"/>
            <ac:graphicFrameMk id="6" creationId="{72C80DAD-ABBA-46C1-AFC9-0F70444DFAD1}"/>
          </ac:graphicFrameMkLst>
        </pc:graphicFrameChg>
      </pc:sldChg>
      <pc:sldChg chg="add">
        <pc:chgData name="Aspinall, Charlotte I." userId="cf7effac-2166-4f0e-a245-46f1973a953d" providerId="ADAL" clId="{CEAD704B-3CC2-4D66-B693-7DCB9C26C438}" dt="2019-07-15T11:44:14.288" v="7934"/>
        <pc:sldMkLst>
          <pc:docMk/>
          <pc:sldMk cId="1025784848" sldId="279"/>
        </pc:sldMkLst>
      </pc:sldChg>
      <pc:sldChg chg="add">
        <pc:chgData name="Aspinall, Charlotte I." userId="cf7effac-2166-4f0e-a245-46f1973a953d" providerId="ADAL" clId="{CEAD704B-3CC2-4D66-B693-7DCB9C26C438}" dt="2019-07-15T11:44:14.288" v="7934"/>
        <pc:sldMkLst>
          <pc:docMk/>
          <pc:sldMk cId="1328937181" sldId="280"/>
        </pc:sldMkLst>
      </pc:sldChg>
      <pc:sldChg chg="add">
        <pc:chgData name="Aspinall, Charlotte I." userId="cf7effac-2166-4f0e-a245-46f1973a953d" providerId="ADAL" clId="{CEAD704B-3CC2-4D66-B693-7DCB9C26C438}" dt="2019-07-15T11:44:14.288" v="7934"/>
        <pc:sldMkLst>
          <pc:docMk/>
          <pc:sldMk cId="1463158117" sldId="281"/>
        </pc:sldMkLst>
      </pc:sldChg>
      <pc:sldChg chg="add">
        <pc:chgData name="Aspinall, Charlotte I." userId="cf7effac-2166-4f0e-a245-46f1973a953d" providerId="ADAL" clId="{CEAD704B-3CC2-4D66-B693-7DCB9C26C438}" dt="2019-07-15T11:44:14.288" v="7934"/>
        <pc:sldMkLst>
          <pc:docMk/>
          <pc:sldMk cId="3535568547" sldId="28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5929C-E13C-4B3B-BE08-2A6018FF5EAA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30DE1-3D94-4FAC-AAAD-315A5399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9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30DE1-3D94-4FAC-AAAD-315A5399B2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8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30DE1-3D94-4FAC-AAAD-315A5399B2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7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30DE1-3D94-4FAC-AAAD-315A5399B22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3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2E6E-C3AC-458B-A0A5-A5589EE79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E1A53-690E-4C93-B425-05A971C41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12DE-1806-41F8-B69D-76BD1857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A815-89D6-465E-8572-B966E8F5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30BC-0EB6-40B1-AC93-5C815577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3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8AE7-9DAF-4B4B-B0A1-4B326F27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FDBDB-2B62-4CD1-8C96-3332C5B2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2EC7-EE91-4AFE-B31C-F4067EC1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6588-CF62-4EBC-A92B-F3D699D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E121-F594-4A2D-BEB6-1CA98C4C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46143-E952-44C5-9E69-FCD7B8B6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8A4A3-F17A-48FA-B09E-8B15B25D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A87B-59F6-4CCC-A9C3-DA9ADA23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85EE-ABE0-4E96-9AFA-0E506D3A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1C6E-5465-4DE6-98B6-475E555C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4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E86F-CA83-4C9E-A133-DFBAD415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0256-6E3E-49AA-997D-76B993B4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1AE1-E258-4417-9CC0-7D00D7BD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FAB-DF23-4090-B313-4E0DD35D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6B54-CF0F-4B85-BA92-6CFE40A6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079-57AB-4621-893D-E0CC19F7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D334-96AC-48F8-8613-1A63B1EA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E6C6-4FA6-4A2A-BBBC-67D88BEC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9567-7642-45B0-BD22-6F29C5F6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E5DBE-A475-4429-873F-98229839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DE76-7887-48A6-96FC-FF285EA8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2C64-C19E-4BE6-88EF-B583886EC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DAC1-D4AB-45DD-8BDD-54C68C677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4A29-8E7F-434A-B206-83B0A0F3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E558-859A-445B-BDD3-4321CD59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36D60-D54E-463E-99EC-CAD8D757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6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AF0D-887C-42AD-8843-2DAC37D2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EA093-7E03-435B-BFB8-A1AA92EC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22C90-7487-4FD2-B30E-ADE5BEF1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69974-9810-47C0-95BB-1F0D75F33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D1DE1-3E07-4AA9-B9B6-85B6A443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C4250-24CA-432A-9BAC-4EBDB19C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42BFC-CD47-4C2F-AC53-B9F7C077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00471-C87F-4DE7-848E-1858BD1A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6FD6-DE2F-4D08-B903-7AF2ACFD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52A6C-D1E3-4B1C-B53F-41777074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E8943-4809-453B-974A-4332950B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F7C2-69F2-42BE-9AA9-AC07B2E7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2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4C0CC-A992-4A8A-A470-D7773B50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E90B2-EE68-4ED7-B177-62115ED0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2610-E774-445D-A743-5F599A6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FA79-C967-49E6-9899-E53DF33A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F511-D4B1-4E81-8FD6-217FF9C2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0AB0-C255-454B-968F-C19F44CF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240F9-DE83-4732-9267-696F1F28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0C20D-80A9-432C-9D22-0AF6E12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6CB04-355F-494B-9F05-89E14345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97C6-9CA5-4D74-914E-D358154D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D0386-15CD-4546-8854-61AF539C8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B3840-9FA7-4007-944A-3F07208F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F358-4E2F-41F9-A8F2-409E2DF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5C32B-4809-4C7A-AAE7-9F12F759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10295-C72E-49F5-B0EC-329BAE42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D4B4D-8263-4E0C-8C2E-A94A9484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447D-8133-4412-8180-43A1827C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CE52-AD64-4832-98E9-18A611834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AF88-56C3-4BB4-8B7D-50D14E6B3E91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BD8D-F666-4B87-A1A1-38075A84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6D2F-C8F9-494E-B83D-846E7883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C9D4-047A-4F60-A22C-1B802AC0B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1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fi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6.xml"/><Relationship Id="rId7" Type="http://schemas.openxmlformats.org/officeDocument/2006/relationships/image" Target="../media/image14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6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6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.emf"/><Relationship Id="rId2" Type="http://schemas.openxmlformats.org/officeDocument/2006/relationships/tags" Target="../tags/tag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fif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fi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0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EFDCF91-8371-4406-82E7-E998212FD9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4725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EFDCF91-8371-4406-82E7-E998212FD9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FFFD57-1F9C-428B-9571-CC5B9AADF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812800"/>
            <a:ext cx="6563359" cy="3281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615A9-60DA-4301-B197-DEBDB4BD1516}"/>
              </a:ext>
            </a:extLst>
          </p:cNvPr>
          <p:cNvSpPr txBox="1"/>
          <p:nvPr/>
        </p:nvSpPr>
        <p:spPr>
          <a:xfrm>
            <a:off x="3312160" y="4551680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Team Black Homecoming</a:t>
            </a:r>
          </a:p>
          <a:p>
            <a:pPr algn="ctr"/>
            <a:r>
              <a:rPr lang="en-GB" sz="2400" b="1" dirty="0"/>
              <a:t>Econometrics Team Presentation</a:t>
            </a:r>
          </a:p>
          <a:p>
            <a:pPr algn="ctr"/>
            <a:r>
              <a:rPr lang="en-GB" sz="2400" b="1" dirty="0" err="1"/>
              <a:t>OKCupid</a:t>
            </a:r>
            <a:r>
              <a:rPr lang="en-GB" sz="2400" b="1" dirty="0"/>
              <a:t> Public Dataset (2015)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i="1" dirty="0"/>
              <a:t>15</a:t>
            </a:r>
            <a:r>
              <a:rPr lang="en-GB" sz="2400" i="1" baseline="30000" dirty="0"/>
              <a:t>th</a:t>
            </a:r>
            <a:r>
              <a:rPr lang="en-GB" sz="2400" i="1" dirty="0"/>
              <a:t> July 2019</a:t>
            </a:r>
          </a:p>
        </p:txBody>
      </p:sp>
    </p:spTree>
    <p:extLst>
      <p:ext uri="{BB962C8B-B14F-4D97-AF65-F5344CB8AC3E}">
        <p14:creationId xmlns:p14="http://schemas.microsoft.com/office/powerpoint/2010/main" val="58232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Average User</a:t>
            </a:r>
            <a:r>
              <a:rPr lang="en-GB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E7B8-2762-4221-8288-9A549FC7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Exploring sexuality vs. gender: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A4927-5072-4A53-AFDB-18E5CC320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731" y="2352427"/>
            <a:ext cx="841915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8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Average User</a:t>
            </a:r>
            <a:r>
              <a:rPr lang="en-GB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E7B8-2762-4221-8288-9A549FC7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Exploring age vs. gender: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93178-763B-48B1-B0A6-D1A060523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879" y="2388264"/>
            <a:ext cx="8648242" cy="44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Average User</a:t>
            </a:r>
            <a:r>
              <a:rPr lang="en-GB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E7B8-2762-4221-8288-9A549FC7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Correlations between variables: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9818F-82DD-42A2-B79F-005A8B8D5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10962"/>
            <a:ext cx="5548184" cy="55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752AD4-B6AE-48D8-8597-521DB5883D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7752AD4-B6AE-48D8-8597-521DB5883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F244A1B-A8D0-4568-A7A4-35A909A143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i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78C2B-3497-4C2D-8D32-43051AB8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	 - </a:t>
            </a:r>
            <a:r>
              <a:rPr lang="en-GB" i="1" dirty="0"/>
              <a:t>Swear Words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7D8F-3804-4F0A-AFA0-16455147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Preparing the Dataset</a:t>
            </a:r>
          </a:p>
          <a:p>
            <a:pPr lvl="1"/>
            <a:r>
              <a:rPr lang="en-GB" dirty="0"/>
              <a:t>Split out and count the number of swear words in the ‘essay’ column</a:t>
            </a:r>
          </a:p>
          <a:p>
            <a:pPr lvl="2"/>
            <a:r>
              <a:rPr lang="en-GB" dirty="0"/>
              <a:t>For this we only focused on four swear words (Fu**, Cu**, Bi***, </a:t>
            </a:r>
            <a:r>
              <a:rPr lang="en-GB" dirty="0" err="1"/>
              <a:t>Sh</a:t>
            </a:r>
            <a:r>
              <a:rPr lang="en-GB" dirty="0"/>
              <a:t>**)</a:t>
            </a:r>
          </a:p>
          <a:p>
            <a:pPr lvl="2"/>
            <a:r>
              <a:rPr lang="en-GB" dirty="0"/>
              <a:t>There are 371 instances of swear words across the data set</a:t>
            </a:r>
          </a:p>
          <a:p>
            <a:pPr lvl="1"/>
            <a:r>
              <a:rPr lang="en-GB" dirty="0"/>
              <a:t>Reduce the dataset to a sub-set where count of swear words &gt;0</a:t>
            </a:r>
          </a:p>
          <a:p>
            <a:pPr lvl="2"/>
            <a:r>
              <a:rPr lang="en-GB" dirty="0"/>
              <a:t>There are 350 accounts which feature swearing</a:t>
            </a:r>
          </a:p>
          <a:p>
            <a:pPr lvl="2"/>
            <a:r>
              <a:rPr lang="en-GB" dirty="0"/>
              <a:t>Some accounts contain more than 1 swear word, with a max of 4 recognised words in a single essay of 140 characters</a:t>
            </a:r>
          </a:p>
        </p:txBody>
      </p:sp>
    </p:spTree>
    <p:extLst>
      <p:ext uri="{BB962C8B-B14F-4D97-AF65-F5344CB8AC3E}">
        <p14:creationId xmlns:p14="http://schemas.microsoft.com/office/powerpoint/2010/main" val="11564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752AD4-B6AE-48D8-8597-521DB5883D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7752AD4-B6AE-48D8-8597-521DB5883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F244A1B-A8D0-4568-A7A4-35A909A143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i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78C2B-3497-4C2D-8D32-43051AB8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	 - </a:t>
            </a:r>
            <a:r>
              <a:rPr lang="en-GB" i="1" dirty="0"/>
              <a:t>Swear Words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7D8F-3804-4F0A-AFA0-16455147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Exploring the dataset</a:t>
            </a:r>
          </a:p>
          <a:p>
            <a:pPr lvl="1"/>
            <a:r>
              <a:rPr lang="en-GB" dirty="0"/>
              <a:t>Plotted each variable against count of swear words to see which variables indicated a pattern (e.g. age, body type)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A0D97-0D3A-450A-84DF-39419F749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27" y="3106711"/>
            <a:ext cx="5510915" cy="3751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3AE55-EDC6-47F0-A697-E7E112F9A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106710"/>
            <a:ext cx="5510915" cy="37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253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i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Swear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2B4E-B389-4B4E-8EF6-84C6D949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02436" cy="4773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Cleaning the Dataset</a:t>
            </a:r>
          </a:p>
          <a:p>
            <a:pPr marL="0" indent="0">
              <a:buNone/>
            </a:pPr>
            <a:r>
              <a:rPr lang="en-GB" b="1" dirty="0"/>
              <a:t>Missing Values</a:t>
            </a:r>
          </a:p>
          <a:p>
            <a:r>
              <a:rPr lang="en-GB" dirty="0"/>
              <a:t>Removed the rows which didn’t have any data in the ‘essay’ column</a:t>
            </a:r>
          </a:p>
          <a:p>
            <a:r>
              <a:rPr lang="en-GB" dirty="0"/>
              <a:t>Looked at how many observations were missing values for each variable</a:t>
            </a:r>
          </a:p>
          <a:p>
            <a:r>
              <a:rPr lang="en-GB" dirty="0"/>
              <a:t>Removed all the variables with more than 40% missing values – Income, Offspring, Diet</a:t>
            </a:r>
          </a:p>
          <a:p>
            <a:r>
              <a:rPr lang="en-GB" dirty="0"/>
              <a:t>Removed ‘last online’, ‘location’ and ‘status’ as these were either not interesting or too similar to feed into the analysis</a:t>
            </a:r>
          </a:p>
          <a:p>
            <a:endParaRPr lang="en-GB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7C56990-F4AD-497A-BF2F-062B0D9FD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637" y="1825624"/>
            <a:ext cx="59150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/>
              <a:t>Before:</a:t>
            </a:r>
            <a:r>
              <a:rPr lang="en-US" sz="2400" dirty="0"/>
              <a:t> char, 16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u="sng" dirty="0"/>
              <a:t>After:</a:t>
            </a:r>
            <a:r>
              <a:rPr lang="en-US" sz="2400" dirty="0"/>
              <a:t> 2 binary variables (dogs, cats)</a:t>
            </a:r>
            <a:endParaRPr lang="en-US" dirty="0"/>
          </a:p>
          <a:p>
            <a:pPr marL="0" indent="0">
              <a:buNone/>
            </a:pPr>
            <a:r>
              <a:rPr lang="en-US" sz="2400" i="1" dirty="0"/>
              <a:t>Assumed that dog/cat owners like them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BODY TYPE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Before:</a:t>
            </a:r>
            <a:r>
              <a:rPr lang="en-US" sz="2400" dirty="0"/>
              <a:t> char, 13 unique values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After:</a:t>
            </a:r>
            <a:r>
              <a:rPr lang="en-US" sz="2400" dirty="0"/>
              <a:t> aggregated body types to 7 levels, convert to categorical variable</a:t>
            </a:r>
          </a:p>
          <a:p>
            <a:pPr marL="0" indent="0">
              <a:buNone/>
            </a:pPr>
            <a:endParaRPr lang="en-US" sz="2400" i="1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49296"/>
          <a:stretch/>
        </p:blipFill>
        <p:spPr>
          <a:xfrm>
            <a:off x="916500" y="3084325"/>
            <a:ext cx="5162831" cy="714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50901"/>
          <a:stretch/>
        </p:blipFill>
        <p:spPr>
          <a:xfrm>
            <a:off x="916500" y="3798700"/>
            <a:ext cx="4999318" cy="7143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1" r="60364" b="5629"/>
          <a:stretch/>
        </p:blipFill>
        <p:spPr>
          <a:xfrm>
            <a:off x="6253956" y="3447570"/>
            <a:ext cx="3393982" cy="3146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45341" b="1820"/>
          <a:stretch/>
        </p:blipFill>
        <p:spPr>
          <a:xfrm>
            <a:off x="6172200" y="3992233"/>
            <a:ext cx="4680416" cy="3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8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DRINKS, DRUGS, SMOKES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/>
              <a:t>Before:</a:t>
            </a:r>
            <a:r>
              <a:rPr lang="en-US" sz="2400" dirty="0"/>
              <a:t> character variables</a:t>
            </a:r>
          </a:p>
          <a:p>
            <a:pPr marL="0" indent="0">
              <a:buNone/>
            </a:pPr>
            <a:r>
              <a:rPr lang="en-US" sz="2400" b="1" dirty="0"/>
              <a:t>Drinks:</a:t>
            </a:r>
            <a:r>
              <a:rPr lang="en-US" sz="2400" dirty="0"/>
              <a:t> not at all, rarely, socially, often, very often, desperately</a:t>
            </a:r>
          </a:p>
          <a:p>
            <a:pPr marL="0" indent="0">
              <a:buNone/>
            </a:pPr>
            <a:r>
              <a:rPr lang="en-US" sz="2400" b="1" dirty="0"/>
              <a:t>Drugs:</a:t>
            </a:r>
            <a:r>
              <a:rPr lang="en-US" sz="2400" dirty="0"/>
              <a:t> never, sometimes, often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Smokes</a:t>
            </a:r>
            <a:r>
              <a:rPr lang="en-US" sz="2400" dirty="0"/>
              <a:t>: multiple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u="sng" dirty="0"/>
              <a:t>After:</a:t>
            </a:r>
            <a:r>
              <a:rPr lang="en-US" sz="2400" dirty="0"/>
              <a:t> Drugs, drinks – numerical with range, smokes - binary</a:t>
            </a:r>
            <a:endParaRPr lang="en-US" sz="24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SPEAKS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u="sng" dirty="0"/>
              <a:t>Before:</a:t>
            </a:r>
            <a:r>
              <a:rPr lang="en-US" sz="2600" dirty="0"/>
              <a:t> char, 7253 unique values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u="sng" dirty="0"/>
          </a:p>
          <a:p>
            <a:pPr marL="0" indent="0">
              <a:buNone/>
            </a:pPr>
            <a:endParaRPr lang="en-US" sz="2600" u="sng" dirty="0"/>
          </a:p>
          <a:p>
            <a:pPr marL="0" indent="0">
              <a:buNone/>
            </a:pPr>
            <a:r>
              <a:rPr lang="en-US" sz="2600" u="sng" dirty="0"/>
              <a:t>After:</a:t>
            </a:r>
            <a:r>
              <a:rPr lang="en-US" sz="2600" dirty="0"/>
              <a:t> 3 binary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English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Numer</a:t>
            </a:r>
            <a:r>
              <a:rPr lang="en-US" sz="2200" dirty="0"/>
              <a:t> of languages spoken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C++</a:t>
            </a:r>
          </a:p>
          <a:p>
            <a:pPr marL="0" indent="0">
              <a:buNone/>
            </a:pPr>
            <a:endParaRPr lang="en-US" sz="2400" i="1" dirty="0"/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r="1059" b="44714"/>
          <a:stretch/>
        </p:blipFill>
        <p:spPr>
          <a:xfrm>
            <a:off x="6281177" y="2893966"/>
            <a:ext cx="4476470" cy="14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3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Before:</a:t>
            </a:r>
            <a:r>
              <a:rPr lang="en-US" sz="2400" dirty="0"/>
              <a:t> char, 33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u="sng" dirty="0"/>
              <a:t>After:</a:t>
            </a:r>
            <a:r>
              <a:rPr lang="en-US" sz="2400" dirty="0"/>
              <a:t> aggregated to 3 binary: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High school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Dropped 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PhD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JOB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Before:</a:t>
            </a:r>
            <a:r>
              <a:rPr lang="en-US" sz="2400" dirty="0"/>
              <a:t> char, 22 unique values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After:</a:t>
            </a:r>
            <a:r>
              <a:rPr lang="en-US" sz="2400" dirty="0"/>
              <a:t> aggregated to 3 binary: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Student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Retired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Unemployed</a:t>
            </a:r>
          </a:p>
          <a:p>
            <a:pPr marL="0" indent="0">
              <a:buNone/>
            </a:pPr>
            <a:endParaRPr lang="en-US" sz="2400" i="1" dirty="0"/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t="1" r="54666" b="1214"/>
          <a:stretch/>
        </p:blipFill>
        <p:spPr>
          <a:xfrm>
            <a:off x="988080" y="3151934"/>
            <a:ext cx="2526086" cy="102561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t="20082"/>
          <a:stretch/>
        </p:blipFill>
        <p:spPr>
          <a:xfrm>
            <a:off x="6270812" y="3008492"/>
            <a:ext cx="2743200" cy="1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RELIGION and SIGN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/>
              <a:t>Before:</a:t>
            </a:r>
            <a:r>
              <a:rPr lang="en-US" sz="2400" dirty="0"/>
              <a:t> 46 and 49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After:</a:t>
            </a:r>
            <a:r>
              <a:rPr lang="en-US" sz="2400" dirty="0"/>
              <a:t> 2 binary variables only for those who are serious about it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ETHNICITY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Before:</a:t>
            </a:r>
            <a:r>
              <a:rPr lang="en-US" sz="2400" dirty="0"/>
              <a:t> char, 206 unique </a:t>
            </a:r>
            <a:r>
              <a:rPr lang="en-US" sz="2400" dirty="0" err="1"/>
              <a:t>vars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After:</a:t>
            </a:r>
            <a:r>
              <a:rPr lang="en-US" sz="2400" dirty="0"/>
              <a:t> dropped from the analysis</a:t>
            </a:r>
          </a:p>
          <a:p>
            <a:pPr marL="0" indent="0">
              <a:buNone/>
            </a:pPr>
            <a:endParaRPr lang="en-US" sz="2400" i="1" dirty="0"/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r="662" b="5244"/>
          <a:stretch/>
        </p:blipFill>
        <p:spPr>
          <a:xfrm>
            <a:off x="946057" y="3017839"/>
            <a:ext cx="3321144" cy="80327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7" y="3985419"/>
            <a:ext cx="2819400" cy="7239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244382"/>
            <a:ext cx="5857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01236DA-61A6-459E-BE06-619157EBA4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9458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01236DA-61A6-459E-BE06-619157EBA4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9828D51-404B-41CC-8D48-8B46A3EC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F240-8CD4-47D7-B386-D90DDCFE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  <a:p>
            <a:pPr lvl="1"/>
            <a:r>
              <a:rPr lang="en-GB" dirty="0"/>
              <a:t>Dataset</a:t>
            </a:r>
          </a:p>
          <a:p>
            <a:pPr lvl="1"/>
            <a:r>
              <a:rPr lang="en-GB" dirty="0"/>
              <a:t>Aims</a:t>
            </a:r>
          </a:p>
          <a:p>
            <a:pPr lvl="1"/>
            <a:r>
              <a:rPr lang="en-GB" dirty="0"/>
              <a:t>Method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Average user</a:t>
            </a:r>
          </a:p>
          <a:p>
            <a:pPr lvl="1"/>
            <a:r>
              <a:rPr lang="en-GB" dirty="0"/>
              <a:t>Most-likely to swear</a:t>
            </a:r>
          </a:p>
          <a:p>
            <a:r>
              <a:rPr lang="en-GB" dirty="0"/>
              <a:t>Next steps / improvements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DEA00-4AD1-4148-B2EA-9909AA01B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4" y="1863811"/>
            <a:ext cx="3130378" cy="31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5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2"/>
          <a:stretch/>
        </p:blipFill>
        <p:spPr>
          <a:xfrm>
            <a:off x="931488" y="1598753"/>
            <a:ext cx="5667375" cy="42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5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752AD4-B6AE-48D8-8597-521DB5883D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7752AD4-B6AE-48D8-8597-521DB5883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F244A1B-A8D0-4568-A7A4-35A909A143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i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78C2B-3497-4C2D-8D32-43051AB8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	 - </a:t>
            </a:r>
            <a:r>
              <a:rPr lang="en-GB" i="1" dirty="0"/>
              <a:t>Swear Words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7D8F-3804-4F0A-AFA0-16455147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Identifying a Regression Model</a:t>
            </a:r>
          </a:p>
          <a:p>
            <a:r>
              <a:rPr lang="en-GB" dirty="0"/>
              <a:t>Initially looked at a model including all variables and feeding this into the Step() function</a:t>
            </a:r>
          </a:p>
          <a:p>
            <a:r>
              <a:rPr lang="en-GB" dirty="0"/>
              <a:t>R-squared for the Step() is very low (0.0058) ~ regression model not a good fit for the data</a:t>
            </a:r>
          </a:p>
          <a:p>
            <a:r>
              <a:rPr lang="en-GB" dirty="0"/>
              <a:t>However the step model did identify significant factors: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00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752AD4-B6AE-48D8-8597-521DB5883D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7752AD4-B6AE-48D8-8597-521DB5883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F244A1B-A8D0-4568-A7A4-35A909A143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i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78C2B-3497-4C2D-8D32-43051AB8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	 - </a:t>
            </a:r>
            <a:r>
              <a:rPr lang="en-GB" i="1" dirty="0"/>
              <a:t>Swear Words</a:t>
            </a:r>
            <a:r>
              <a:rPr lang="en-GB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D0C63-EA0E-403F-97C6-FEA60AF31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441" y="1531460"/>
            <a:ext cx="7238081" cy="49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752AD4-B6AE-48D8-8597-521DB5883D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3647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7752AD4-B6AE-48D8-8597-521DB5883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F244A1B-A8D0-4568-A7A4-35A909A143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78C2B-3497-4C2D-8D32-43051AB8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	 - </a:t>
            </a:r>
            <a:r>
              <a:rPr lang="en-GB" i="1" dirty="0"/>
              <a:t>Finding clusters in the data</a:t>
            </a:r>
            <a:r>
              <a:rPr lang="en-GB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7D8F-3804-4F0A-AFA0-16455147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Supervised clustering</a:t>
            </a:r>
          </a:p>
          <a:p>
            <a:r>
              <a:rPr lang="en-GB" dirty="0"/>
              <a:t>Four different types of supervised clustering were attempted</a:t>
            </a:r>
          </a:p>
          <a:p>
            <a:r>
              <a:rPr lang="en-GB" dirty="0"/>
              <a:t>Attempted to cluster by swear words(binary), orientation, unemployment, but these didn’t produce any viable results</a:t>
            </a:r>
          </a:p>
          <a:p>
            <a:r>
              <a:rPr lang="en-GB" dirty="0"/>
              <a:t>Clustering by gender produced more meaningful results:</a:t>
            </a:r>
          </a:p>
          <a:p>
            <a:pPr lvl="1"/>
            <a:r>
              <a:rPr lang="en-GB" dirty="0"/>
              <a:t>Ran on a smaller dataset due to size of the dataset crashing the laptop</a:t>
            </a:r>
          </a:p>
          <a:p>
            <a:pPr lvl="1"/>
            <a:r>
              <a:rPr lang="en-GB" dirty="0"/>
              <a:t>Used Caret to reduce the dataset</a:t>
            </a:r>
          </a:p>
          <a:p>
            <a:pPr lvl="1"/>
            <a:r>
              <a:rPr lang="en-GB" dirty="0"/>
              <a:t>Whilst we obtained better results for these samples, the k-means method is still not accurately predicting males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C80DAD-ABBA-46C1-AFC9-0F70444D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64673"/>
              </p:ext>
            </p:extLst>
          </p:nvPr>
        </p:nvGraphicFramePr>
        <p:xfrm>
          <a:off x="4291682" y="5628323"/>
          <a:ext cx="305779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264">
                  <a:extLst>
                    <a:ext uri="{9D8B030D-6E8A-4147-A177-3AD203B41FA5}">
                      <a16:colId xmlns:a16="http://schemas.microsoft.com/office/drawing/2014/main" val="172078852"/>
                    </a:ext>
                  </a:extLst>
                </a:gridCol>
                <a:gridCol w="1019264">
                  <a:extLst>
                    <a:ext uri="{9D8B030D-6E8A-4147-A177-3AD203B41FA5}">
                      <a16:colId xmlns:a16="http://schemas.microsoft.com/office/drawing/2014/main" val="2642574040"/>
                    </a:ext>
                  </a:extLst>
                </a:gridCol>
                <a:gridCol w="1019264">
                  <a:extLst>
                    <a:ext uri="{9D8B030D-6E8A-4147-A177-3AD203B41FA5}">
                      <a16:colId xmlns:a16="http://schemas.microsoft.com/office/drawing/2014/main" val="55026942"/>
                    </a:ext>
                  </a:extLst>
                </a:gridCol>
              </a:tblGrid>
              <a:tr h="23982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0718"/>
                  </a:ext>
                </a:extLst>
              </a:tr>
              <a:tr h="23982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71658"/>
                  </a:ext>
                </a:extLst>
              </a:tr>
              <a:tr h="23982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2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42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3141FA2-1F8B-483F-90E8-0D7C81A951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6167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3141FA2-1F8B-483F-90E8-0D7C81A951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914F201-1CBF-4364-B419-678F4576122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i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73386-665A-439B-BF28-9D6C85FF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</a:t>
            </a:r>
            <a:r>
              <a:rPr lang="en-GB" i="1" dirty="0"/>
              <a:t>Average User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9863-765E-45A9-845C-3AC533DA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More male than female</a:t>
            </a:r>
          </a:p>
          <a:p>
            <a:r>
              <a:rPr lang="en-GB" dirty="0"/>
              <a:t>Most likely straight</a:t>
            </a:r>
          </a:p>
          <a:p>
            <a:r>
              <a:rPr lang="en-GB" dirty="0"/>
              <a:t>Most likely in late twenties to early thirties</a:t>
            </a:r>
          </a:p>
          <a:p>
            <a:r>
              <a:rPr lang="en-GB" dirty="0"/>
              <a:t>Most likely white ethnicity</a:t>
            </a:r>
          </a:p>
          <a:p>
            <a:r>
              <a:rPr lang="en-GB" dirty="0"/>
              <a:t>Around 1.77m height</a:t>
            </a:r>
          </a:p>
          <a:p>
            <a:r>
              <a:rPr lang="en-GB" dirty="0"/>
              <a:t>Most likely does not take drugs</a:t>
            </a:r>
          </a:p>
          <a:p>
            <a:r>
              <a:rPr lang="en-GB" dirty="0"/>
              <a:t>Most likely does drink socially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Interesting points:</a:t>
            </a:r>
          </a:p>
          <a:p>
            <a:r>
              <a:rPr lang="en-GB" dirty="0"/>
              <a:t>Drug taking increases as drinking increases</a:t>
            </a:r>
          </a:p>
          <a:p>
            <a:r>
              <a:rPr lang="en-GB" dirty="0"/>
              <a:t>Very small number of men identifying as bi-sexual compared to women</a:t>
            </a:r>
          </a:p>
          <a:p>
            <a:r>
              <a:rPr lang="en-GB" dirty="0"/>
              <a:t>After 60 years old, the number of women on OK Cupid surpasses the number of men</a:t>
            </a:r>
          </a:p>
        </p:txBody>
      </p:sp>
    </p:spTree>
    <p:extLst>
      <p:ext uri="{BB962C8B-B14F-4D97-AF65-F5344CB8AC3E}">
        <p14:creationId xmlns:p14="http://schemas.microsoft.com/office/powerpoint/2010/main" val="427406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3141FA2-1F8B-483F-90E8-0D7C81A951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910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3141FA2-1F8B-483F-90E8-0D7C81A951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914F201-1CBF-4364-B419-678F4576122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i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73386-665A-439B-BF28-9D6C85FF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r>
              <a:rPr lang="en-GB" i="1" dirty="0"/>
              <a:t>– Clustering &amp; Swear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9863-765E-45A9-845C-3AC533DA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Clustering</a:t>
            </a:r>
          </a:p>
          <a:p>
            <a:r>
              <a:rPr lang="en-GB" dirty="0"/>
              <a:t>Clustering method gave limited results. K-means was not successful at finding clusters for swear words(binary), orientation, unemployment. </a:t>
            </a:r>
          </a:p>
          <a:p>
            <a:r>
              <a:rPr lang="en-GB" dirty="0"/>
              <a:t>Clustering by gender produced improved but limited results</a:t>
            </a:r>
          </a:p>
          <a:p>
            <a:pPr marL="0" indent="0">
              <a:buNone/>
            </a:pPr>
            <a:r>
              <a:rPr lang="en-GB" b="1" dirty="0"/>
              <a:t>Swear Words</a:t>
            </a:r>
          </a:p>
          <a:p>
            <a:r>
              <a:rPr lang="en-GB" dirty="0"/>
              <a:t>Regression model is not a good fit for the data </a:t>
            </a:r>
          </a:p>
          <a:p>
            <a:r>
              <a:rPr lang="en-GB" dirty="0"/>
              <a:t>Step() model did identify factors which are more significant than others include age, drugs, star sign and smoking.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21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B5E76EC-0958-4E78-9128-C10775128C9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7597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B5E76EC-0958-4E78-9128-C10775128C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1DA2E58-0938-41A5-8C01-B01CA9481E5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A1F01-DFA9-472E-8859-BB6A8D89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things/ things to explore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34BA-D3DF-4010-9C71-B90A6FF2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Height has a closer correlation to income than age ~ needs more investigation to verify this</a:t>
            </a:r>
          </a:p>
          <a:p>
            <a:r>
              <a:rPr lang="en-GB" dirty="0"/>
              <a:t>User age has a second peak around mid-40s for both male and female ~ is there a way we can analyse this subgroup’s essays to understand their motivations for using the service?</a:t>
            </a:r>
          </a:p>
          <a:p>
            <a:r>
              <a:rPr lang="en-GB" dirty="0"/>
              <a:t>If we had more than 140 characters of the essay, would we find any more instances of swearing?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DB39CC8-3BD8-4530-AF99-2748F031A2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DB39CC8-3BD8-4530-AF99-2748F031A2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C764A4C5-573F-48C3-9E9E-645399BD64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DCF8-3010-4022-8795-9AF7BCFC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– </a:t>
            </a:r>
            <a:r>
              <a:rPr lang="en-GB" dirty="0" err="1"/>
              <a:t>OKCupid</a:t>
            </a:r>
            <a:r>
              <a:rPr lang="en-GB" dirty="0"/>
              <a:t> Profiles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E2A5F-4C73-4EDF-9E36-8C2EACE4F4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8" y="1399975"/>
            <a:ext cx="8963843" cy="51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DB39CC8-3BD8-4530-AF99-2748F031A2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5675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DB39CC8-3BD8-4530-AF99-2748F031A2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C764A4C5-573F-48C3-9E9E-645399BD64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DCF8-3010-4022-8795-9AF7BCFC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– </a:t>
            </a:r>
            <a:r>
              <a:rPr lang="en-GB" dirty="0" err="1"/>
              <a:t>OKCupid</a:t>
            </a:r>
            <a:r>
              <a:rPr lang="en-GB" dirty="0"/>
              <a:t> Profiles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E39F4-E982-4780-A69C-0677957C0971}"/>
              </a:ext>
            </a:extLst>
          </p:cNvPr>
          <p:cNvSpPr txBox="1"/>
          <p:nvPr/>
        </p:nvSpPr>
        <p:spPr>
          <a:xfrm>
            <a:off x="838200" y="2103016"/>
            <a:ext cx="10790280" cy="3160962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n-GB" sz="2000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Age (int.)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Body type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Diet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Drinks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Drugs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Education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Ethnicity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Height (int.)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Income (int.)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Job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Location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Offspring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Orientation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Pets (multiple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Religion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Sex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Smokes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Status (categorical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Speaks [language]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Ethnicity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Sign [Star Sign] (multiple categorical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Essay (string) [only first 140 characters]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3EB8F-9184-473B-A153-FD5E5EC1A684}"/>
              </a:ext>
            </a:extLst>
          </p:cNvPr>
          <p:cNvSpPr txBox="1"/>
          <p:nvPr/>
        </p:nvSpPr>
        <p:spPr>
          <a:xfrm>
            <a:off x="838200" y="1594022"/>
            <a:ext cx="493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59946 observations of 22 variables</a:t>
            </a:r>
          </a:p>
        </p:txBody>
      </p:sp>
    </p:spTree>
    <p:extLst>
      <p:ext uri="{BB962C8B-B14F-4D97-AF65-F5344CB8AC3E}">
        <p14:creationId xmlns:p14="http://schemas.microsoft.com/office/powerpoint/2010/main" val="22639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9FD9A0F-FEEE-4EE4-B18F-D4883F65C0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2249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9FD9A0F-FEEE-4EE4-B18F-D4883F65C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BA9510-8F1E-4EA6-91CA-EDEAF8C8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6D45-5E52-4A2F-9D15-79EBD3AB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596"/>
            <a:ext cx="10515600" cy="26228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/>
              <a:t>What are the most common traits of an </a:t>
            </a:r>
            <a:r>
              <a:rPr lang="en-GB" i="1" dirty="0" err="1"/>
              <a:t>OKCupid</a:t>
            </a:r>
            <a:r>
              <a:rPr lang="en-GB" i="1" dirty="0"/>
              <a:t> user?</a:t>
            </a:r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Which type of users are most likely to use swear words in their profile ‘</a:t>
            </a:r>
            <a:r>
              <a:rPr lang="en-GB" i="1"/>
              <a:t>essay’?</a:t>
            </a:r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Are there any clusters in the data?</a:t>
            </a:r>
          </a:p>
          <a:p>
            <a:pPr marL="0" indent="0" algn="ctr">
              <a:buNone/>
            </a:pPr>
            <a:endParaRPr lang="en-GB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46244-A927-4F27-84BE-E796D10A1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81" y="95218"/>
            <a:ext cx="2512058" cy="25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Average User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2B4E-B389-4B4E-8EF6-84C6D949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Looked at structure &amp; summary</a:t>
            </a:r>
          </a:p>
          <a:p>
            <a:r>
              <a:rPr lang="en-GB" dirty="0"/>
              <a:t>Explored individual variables &amp; their relation to one another: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405A3-FFF4-41B4-9408-4F74B2B1D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22272"/>
            <a:ext cx="4487562" cy="3054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53909-D568-4FA1-B34D-3A80A6E47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196" y="2959757"/>
            <a:ext cx="4924539" cy="33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Average User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2B4E-B389-4B4E-8EF6-84C6D949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the data into categorical &amp; numerical data. </a:t>
            </a:r>
          </a:p>
          <a:p>
            <a:r>
              <a:rPr lang="en-GB" dirty="0"/>
              <a:t>Removed NA’s – more accurate to remove than to use median or guess a categorical answer. Given the size of the dataset the analysis would not be affected by this action</a:t>
            </a:r>
          </a:p>
          <a:p>
            <a:r>
              <a:rPr lang="en-GB" dirty="0"/>
              <a:t>Ran PCA of the numerical values: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33F65-A7A0-4A82-9BC7-FD85D2FA0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497" y="4042002"/>
            <a:ext cx="7929691" cy="26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Average User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2B4E-B389-4B4E-8EF6-84C6D949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MCA analysis for the categorical values (using Cleaned Data):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237AE1-4EB6-4878-909C-032F86EE5C55}"/>
              </a:ext>
            </a:extLst>
          </p:cNvPr>
          <p:cNvGrpSpPr/>
          <p:nvPr/>
        </p:nvGrpSpPr>
        <p:grpSpPr>
          <a:xfrm>
            <a:off x="208006" y="2730843"/>
            <a:ext cx="11815118" cy="3237470"/>
            <a:chOff x="208006" y="3182403"/>
            <a:chExt cx="12341648" cy="27859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B11DC3-1E68-4B29-81A8-957C7844F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2379"/>
            <a:stretch/>
          </p:blipFill>
          <p:spPr>
            <a:xfrm>
              <a:off x="208006" y="3182403"/>
              <a:ext cx="8594276" cy="27859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8FD2AB-95BB-4E9A-AA85-B48F1FFEC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236" b="50000"/>
            <a:stretch/>
          </p:blipFill>
          <p:spPr>
            <a:xfrm>
              <a:off x="8802282" y="3343394"/>
              <a:ext cx="3747372" cy="2463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0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C8FCBE-9D1A-4EC4-85EA-25BB05A36A9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C8FCBE-9D1A-4EC4-85EA-25BB05A36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DB6906-34DE-4A28-865C-2A28DA28E5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E01D-CD1F-43AA-BFE6-4A854A4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</a:t>
            </a:r>
            <a:r>
              <a:rPr lang="en-GB" i="1" dirty="0"/>
              <a:t>Average User</a:t>
            </a:r>
            <a:r>
              <a:rPr lang="en-GB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A00CB1-1826-465A-AD5B-DAAABB83E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291" y="1263028"/>
            <a:ext cx="8219418" cy="55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94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GCIRvQ2OFe5khPQGS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GCIRvQ2OFe5khPQGS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zZtCZiQ6Kq1AalFokCN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GCIRvQ2OFe5khPQGSr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GCIRvQ2OFe5khPQGSr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GCIRvQ2OFe5khPQGSr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fLkmeWRj20F8ZPPvIB4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fLkmeWRj20F8ZPPvIB4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4KKhYiSqS1fqr5n42j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0.xrwaeRtK2NzDcc.jJ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0.xrwaeRtK2NzDcc.jJ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1088</Words>
  <Application>Microsoft Office PowerPoint</Application>
  <PresentationFormat>Widescreen</PresentationFormat>
  <Paragraphs>198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  <vt:lpstr>Contents </vt:lpstr>
      <vt:lpstr>Dataset – OKCupid Profiles</vt:lpstr>
      <vt:lpstr>Dataset – OKCupid Profiles</vt:lpstr>
      <vt:lpstr>Aims</vt:lpstr>
      <vt:lpstr>Method – Average User </vt:lpstr>
      <vt:lpstr>Method – Average User </vt:lpstr>
      <vt:lpstr>Method – Average User </vt:lpstr>
      <vt:lpstr>Method – Average User </vt:lpstr>
      <vt:lpstr>Method – Average User </vt:lpstr>
      <vt:lpstr>Method – Average User </vt:lpstr>
      <vt:lpstr>Method – Average User </vt:lpstr>
      <vt:lpstr>Method  - Swear Words </vt:lpstr>
      <vt:lpstr>Method  - Swear Words </vt:lpstr>
      <vt:lpstr>Method – Swear Words</vt:lpstr>
      <vt:lpstr>Cleaning Data</vt:lpstr>
      <vt:lpstr>Cleaning Data</vt:lpstr>
      <vt:lpstr>Cleaning Data</vt:lpstr>
      <vt:lpstr>Cleaning Data</vt:lpstr>
      <vt:lpstr>Final Dataset</vt:lpstr>
      <vt:lpstr>Method  - Swear Words </vt:lpstr>
      <vt:lpstr>Method  - Swear Words </vt:lpstr>
      <vt:lpstr>Method  - Finding clusters in the data  </vt:lpstr>
      <vt:lpstr>Results – Average User</vt:lpstr>
      <vt:lpstr>Results – Clustering &amp; Swear Words</vt:lpstr>
      <vt:lpstr>Interesting things/ things to explore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Aspinall, Charlotte I.</dc:creator>
  <cp:lastModifiedBy>Aspinall, Charlotte I.</cp:lastModifiedBy>
  <cp:revision>7</cp:revision>
  <dcterms:created xsi:type="dcterms:W3CDTF">2019-07-12T09:26:05Z</dcterms:created>
  <dcterms:modified xsi:type="dcterms:W3CDTF">2019-07-15T11:46:31Z</dcterms:modified>
</cp:coreProperties>
</file>