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721B-DC32-4338-F64D-4DBA0F195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A2E7-572A-C5F2-06BA-A8920221A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950B-2F95-C2F3-7AAF-7BE434CC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922-E7A1-96B3-198D-560FCFFD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1D719-65A1-046C-A614-E821D33D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37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97E9-5AC7-5429-BE5F-437E7994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B3788-7746-D17E-C4D5-362AF318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9E65-C6CF-FD78-C5D5-367C21B9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DE3F-840C-E960-E246-37C20DEC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4623-2146-D985-591B-8539B47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8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EFF83-F825-A1CB-AE85-82E37033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9763E-5C0E-20FE-AD24-A51EAE33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7075-8262-52C5-858A-F74F9841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65A7-6A49-4538-7CC5-3E60706F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7356-4818-1476-C388-0E36C332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1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010F-F67D-45C5-3701-A08F544F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9CCA-3634-BA47-6F32-C34A9E85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DA24-31C8-087E-0A1D-7CEEC05E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553C-91AF-CE25-2DDE-1DEC7984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7EA3-993E-8DEB-E0A2-96ABB6E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07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951C-7BF1-99CC-796A-BB1A415E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C000-0AF0-F35D-0CDA-D34E1890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25AE-9779-C133-2D84-0F56685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A9D7-F67F-F06D-49AB-2AD24B94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1D6C-B450-57BA-B28E-9EE24AC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CF1E-EF86-0AB7-8F57-26D86453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65B6-EBA8-BE13-767B-6CB52B3D6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AD822-B35D-EF5F-6C23-26B78C2C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2FAD3-8BDE-9C3E-FC8D-F54F0273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50AB-D269-A935-92A5-96ED028B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190A-A59F-0FC3-A289-8F7D935B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4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9BDF-F3C1-1A70-BD63-D13A0A68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0DCC-FFF5-D3DA-3CD4-3C4697BC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C2DE0-D18F-F764-243E-BF8A9469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44B1B-12B7-E5C7-97CD-20AACEC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E676C-8839-78E1-F495-98131805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8A3E2-2ACD-F65D-F4F8-B52139E5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07FA9-1661-DC4E-5537-32DED1A5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79EB-341D-29B6-D4C0-2E3696C8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3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302-217F-FAC8-CAC8-EB26D856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00C9C-8EB7-DD25-42E9-5A1A21DE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5B579-526E-2D35-C250-7B3FD9D9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B759B-45B3-754E-CC41-B20EEF3B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73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A4B28-80B9-3A70-B1C6-9E65753F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6B91B-A1F4-7B44-0F75-C850E2B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65851-4B47-1454-9BA5-E86EA4FE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7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5789-0CD7-C22B-8EC5-730D4F35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AD3A-2F07-7323-DFA7-46771CF7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AB126-FDB7-0E15-57DA-63BB4996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F98E-5785-F50A-A40C-BBDBB0FE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9AFD-30F0-37A7-467D-24DCA92F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9DE2-3CEC-4357-8457-7D066BCD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93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D4CB-656B-98CA-7D90-5B2FD67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23F6-8DC3-5EA8-D55A-13ADE2590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F544F-7E60-F915-75B4-ADF90DAF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BCC5-7F6E-AB8B-8832-586F2105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6A33-15CC-663E-D6A0-E112E81B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DBCD-2277-B451-47FE-6B8C9582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56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88233-2D7A-2619-BA64-A94244AA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BADB-3E6B-CFBB-1E13-B8268120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0D8F9-C6FD-38D9-6E5D-B458E80A6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D7F3-4BF8-43B5-88BA-965BB3E23B89}" type="datetimeFigureOut">
              <a:rPr lang="en-AU" smtClean="0"/>
              <a:t>14/07/2022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995E-6A5C-9BE1-3836-B362EA918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D109-B4FF-A39D-E047-97FD8407C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ADBA-08B6-45D5-8067-B2C0C9657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1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EE0C0-2004-55EF-7048-B59E74DA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0" y="2102833"/>
            <a:ext cx="5829299" cy="2652331"/>
          </a:xfrm>
          <a:prstGeom prst="rect">
            <a:avLst/>
          </a:prstGeom>
        </p:spPr>
      </p:pic>
      <p:pic>
        <p:nvPicPr>
          <p:cNvPr id="1026" name="Picture 2" descr="May be an image of text that says 'WESTERN BEEF Association Inc'">
            <a:extLst>
              <a:ext uri="{FF2B5EF4-FFF2-40B4-BE49-F238E27FC236}">
                <a16:creationId xmlns:a16="http://schemas.microsoft.com/office/drawing/2014/main" id="{9C4658E7-E668-6E5E-D86A-3685436F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65" y="1319212"/>
            <a:ext cx="42195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1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Barton</dc:creator>
  <cp:lastModifiedBy>Xavier Barton</cp:lastModifiedBy>
  <cp:revision>1</cp:revision>
  <dcterms:created xsi:type="dcterms:W3CDTF">2022-07-14T07:42:25Z</dcterms:created>
  <dcterms:modified xsi:type="dcterms:W3CDTF">2022-07-15T02:01:25Z</dcterms:modified>
</cp:coreProperties>
</file>