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9" r:id="rId4"/>
    <p:sldId id="260" r:id="rId5"/>
    <p:sldId id="261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6CCB-2BB1-4115-B97A-AF8E64A47F72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90F-90C2-4AF8-9384-908C97F17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670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6CCB-2BB1-4115-B97A-AF8E64A47F72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90F-90C2-4AF8-9384-908C97F17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90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6CCB-2BB1-4115-B97A-AF8E64A47F72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90F-90C2-4AF8-9384-908C97F17F3F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280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6CCB-2BB1-4115-B97A-AF8E64A47F72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90F-90C2-4AF8-9384-908C97F17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649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6CCB-2BB1-4115-B97A-AF8E64A47F72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90F-90C2-4AF8-9384-908C97F17F3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662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6CCB-2BB1-4115-B97A-AF8E64A47F72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90F-90C2-4AF8-9384-908C97F17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786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6CCB-2BB1-4115-B97A-AF8E64A47F72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90F-90C2-4AF8-9384-908C97F17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458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6CCB-2BB1-4115-B97A-AF8E64A47F72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90F-90C2-4AF8-9384-908C97F17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561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6CCB-2BB1-4115-B97A-AF8E64A47F72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90F-90C2-4AF8-9384-908C97F17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41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6CCB-2BB1-4115-B97A-AF8E64A47F72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90F-90C2-4AF8-9384-908C97F17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03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6CCB-2BB1-4115-B97A-AF8E64A47F72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90F-90C2-4AF8-9384-908C97F17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5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6CCB-2BB1-4115-B97A-AF8E64A47F72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90F-90C2-4AF8-9384-908C97F17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02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6CCB-2BB1-4115-B97A-AF8E64A47F72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90F-90C2-4AF8-9384-908C97F17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23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6CCB-2BB1-4115-B97A-AF8E64A47F72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90F-90C2-4AF8-9384-908C97F17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39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6CCB-2BB1-4115-B97A-AF8E64A47F72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90F-90C2-4AF8-9384-908C97F17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08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6CCB-2BB1-4115-B97A-AF8E64A47F72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90F-90C2-4AF8-9384-908C97F17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49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F6CCB-2BB1-4115-B97A-AF8E64A47F72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DA890F-90C2-4AF8-9384-908C97F17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941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7AEA-6859-4587-BB42-86BABFBAD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/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926E9-EF46-409C-9A6C-67A4DC3F2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Charlotte R</a:t>
            </a:r>
          </a:p>
        </p:txBody>
      </p:sp>
    </p:spTree>
    <p:extLst>
      <p:ext uri="{BB962C8B-B14F-4D97-AF65-F5344CB8AC3E}">
        <p14:creationId xmlns:p14="http://schemas.microsoft.com/office/powerpoint/2010/main" val="125008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CFED-DFA1-40C4-B067-93900A1E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Personal Assistant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12C56-E300-40B5-AFDB-E0200DA4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942" y="1611245"/>
            <a:ext cx="3969502" cy="9640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813515-C998-4F6B-99EC-B6B268743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90" y="1611245"/>
            <a:ext cx="3989716" cy="964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BACABF-A9B3-44E8-8C9D-8F4A80077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90" y="2929026"/>
            <a:ext cx="5971116" cy="999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996794-074F-4B2A-885C-6E31F3980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808" y="2917992"/>
            <a:ext cx="2277636" cy="1010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45516D-668E-4D2E-BE20-4C82618D3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89" y="4282733"/>
            <a:ext cx="8477589" cy="165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3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07CE-9045-4629-9EB6-035A3B7E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Seed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36D4-D26E-47FD-BD27-3A68544AB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779"/>
            <a:ext cx="3589866" cy="2058986"/>
          </a:xfrm>
        </p:spPr>
        <p:txBody>
          <a:bodyPr/>
          <a:lstStyle/>
          <a:p>
            <a:r>
              <a:rPr lang="en-GB" dirty="0"/>
              <a:t>Common Sense</a:t>
            </a:r>
          </a:p>
          <a:p>
            <a:r>
              <a:rPr lang="en-GB" dirty="0"/>
              <a:t>Alan Turing</a:t>
            </a:r>
          </a:p>
          <a:p>
            <a:r>
              <a:rPr lang="en-GB" dirty="0"/>
              <a:t>Recursive self-improvement</a:t>
            </a:r>
          </a:p>
          <a:p>
            <a:r>
              <a:rPr lang="en-GB" dirty="0"/>
              <a:t>Low level of intelligence</a:t>
            </a:r>
          </a:p>
          <a:p>
            <a:r>
              <a:rPr lang="en-GB" dirty="0"/>
              <a:t>Super Intelligent</a:t>
            </a:r>
          </a:p>
        </p:txBody>
      </p:sp>
      <p:pic>
        <p:nvPicPr>
          <p:cNvPr id="4098" name="Picture 2" descr="Seed AI – cupcaketoons.com">
            <a:extLst>
              <a:ext uri="{FF2B5EF4-FFF2-40B4-BE49-F238E27FC236}">
                <a16:creationId xmlns:a16="http://schemas.microsoft.com/office/drawing/2014/main" id="{9857F440-40B9-4E65-9B9E-F81771079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352" y="1270000"/>
            <a:ext cx="481965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ech Time Machine: Alan Turing, AI and chess - CBR">
            <a:extLst>
              <a:ext uri="{FF2B5EF4-FFF2-40B4-BE49-F238E27FC236}">
                <a16:creationId xmlns:a16="http://schemas.microsoft.com/office/drawing/2014/main" id="{57AE1F13-1733-4760-A9B7-8FD957C68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43" y="3918467"/>
            <a:ext cx="2352907" cy="217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80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2AF2-881D-44A0-9A7A-82EA3F09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C5C82-BBBB-48F1-9B01-0E0DCBFAF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9564"/>
            <a:ext cx="3361267" cy="3880773"/>
          </a:xfrm>
        </p:spPr>
        <p:txBody>
          <a:bodyPr/>
          <a:lstStyle/>
          <a:p>
            <a:r>
              <a:rPr lang="en-GB" dirty="0"/>
              <a:t>AI is pretty incredible</a:t>
            </a:r>
          </a:p>
          <a:p>
            <a:r>
              <a:rPr lang="en-GB" dirty="0"/>
              <a:t>Will AI take over the world?</a:t>
            </a:r>
          </a:p>
          <a:p>
            <a:r>
              <a:rPr lang="en-GB" dirty="0"/>
              <a:t>Not yet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Thank you for listening</a:t>
            </a:r>
          </a:p>
        </p:txBody>
      </p:sp>
      <p:pic>
        <p:nvPicPr>
          <p:cNvPr id="5122" name="Picture 2" descr="Artificial Intelligence: making the most of lockdown - FundCalibre">
            <a:extLst>
              <a:ext uri="{FF2B5EF4-FFF2-40B4-BE49-F238E27FC236}">
                <a16:creationId xmlns:a16="http://schemas.microsoft.com/office/drawing/2014/main" id="{903FA375-721A-43E3-BAFC-285063408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409" y="1384292"/>
            <a:ext cx="5242341" cy="27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657D48-14BD-4494-9704-21576B016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779495"/>
            <a:ext cx="8752416" cy="103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9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60A3-C684-4554-8FE0-77BBA1DF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Jarvis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86BC-B7FA-4240-A0D4-ADC8FB8EA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873234" cy="3880773"/>
          </a:xfrm>
        </p:spPr>
        <p:txBody>
          <a:bodyPr/>
          <a:lstStyle/>
          <a:p>
            <a:r>
              <a:rPr lang="en-GB" dirty="0"/>
              <a:t>Tony Stark’s AI</a:t>
            </a:r>
          </a:p>
          <a:p>
            <a:r>
              <a:rPr lang="en-GB" dirty="0"/>
              <a:t>Business, security, health, personal assistance</a:t>
            </a:r>
          </a:p>
          <a:p>
            <a:endParaRPr lang="en-GB" dirty="0"/>
          </a:p>
        </p:txBody>
      </p:sp>
      <p:sp>
        <p:nvSpPr>
          <p:cNvPr id="4" name="AutoShape 8" descr="Is Jarvis in Iron Man possible with current technology? - Quora">
            <a:extLst>
              <a:ext uri="{FF2B5EF4-FFF2-40B4-BE49-F238E27FC236}">
                <a16:creationId xmlns:a16="http://schemas.microsoft.com/office/drawing/2014/main" id="{8EFD709A-DD26-4C02-90BE-9DF6C64ADE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BBD62-C2AE-41A9-99C9-77611AEFE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302" y="3165735"/>
            <a:ext cx="5655924" cy="31849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913E3F-EAFA-4777-873E-F2A8B7E3AD0B}"/>
              </a:ext>
            </a:extLst>
          </p:cNvPr>
          <p:cNvSpPr txBox="1"/>
          <p:nvPr/>
        </p:nvSpPr>
        <p:spPr>
          <a:xfrm>
            <a:off x="5550567" y="5981384"/>
            <a:ext cx="308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Just fiction … or is it?</a:t>
            </a:r>
          </a:p>
        </p:txBody>
      </p:sp>
      <p:pic>
        <p:nvPicPr>
          <p:cNvPr id="1026" name="Picture 2" descr="Is Jarvis in Iron Man possible with current technology? - Quora">
            <a:extLst>
              <a:ext uri="{FF2B5EF4-FFF2-40B4-BE49-F238E27FC236}">
                <a16:creationId xmlns:a16="http://schemas.microsoft.com/office/drawing/2014/main" id="{A13BB6FF-994E-42FC-9F57-5A4163D8F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71" y="1829227"/>
            <a:ext cx="2629196" cy="26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81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E0BF-CFFF-4DEE-BFB7-63804CE2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Siri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BA5F-1381-4624-927F-4D5617F0E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333192" cy="3880773"/>
          </a:xfrm>
        </p:spPr>
        <p:txBody>
          <a:bodyPr/>
          <a:lstStyle/>
          <a:p>
            <a:r>
              <a:rPr lang="en-GB"/>
              <a:t>Virtual assistant</a:t>
            </a:r>
          </a:p>
          <a:p>
            <a:r>
              <a:rPr lang="en-GB"/>
              <a:t>Apple IOS</a:t>
            </a:r>
          </a:p>
          <a:p>
            <a:r>
              <a:rPr lang="en-GB"/>
              <a:t>Natural language processing</a:t>
            </a:r>
          </a:p>
          <a:p>
            <a:r>
              <a:rPr lang="en-GB"/>
              <a:t>Conversational interface</a:t>
            </a:r>
          </a:p>
          <a:p>
            <a:r>
              <a:rPr lang="en-GB"/>
              <a:t>Personal context awareness</a:t>
            </a:r>
          </a:p>
          <a:p>
            <a:r>
              <a:rPr lang="en-GB"/>
              <a:t>Service delegation</a:t>
            </a:r>
          </a:p>
          <a:p>
            <a:r>
              <a:rPr lang="en-GB"/>
              <a:t>Machine learning</a:t>
            </a:r>
            <a:endParaRPr lang="en-GB" dirty="0"/>
          </a:p>
        </p:txBody>
      </p:sp>
      <p:pic>
        <p:nvPicPr>
          <p:cNvPr id="5" name="Picture 4" descr="Siri PNG - siri-icon siri-animal siri-coloring siri-funny ...">
            <a:extLst>
              <a:ext uri="{FF2B5EF4-FFF2-40B4-BE49-F238E27FC236}">
                <a16:creationId xmlns:a16="http://schemas.microsoft.com/office/drawing/2014/main" id="{2590AAAA-D4E2-4279-AF5F-3277AC45E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38" y="626511"/>
            <a:ext cx="2342644" cy="234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ple (@Apple) | Twitter">
            <a:extLst>
              <a:ext uri="{FF2B5EF4-FFF2-40B4-BE49-F238E27FC236}">
                <a16:creationId xmlns:a16="http://schemas.microsoft.com/office/drawing/2014/main" id="{43B79F86-D6DD-441F-A3B5-E6D8B634C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4500" y1="29500" x2="545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291" y="-149544"/>
            <a:ext cx="3894754" cy="389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Siri and how does Siri work?">
            <a:extLst>
              <a:ext uri="{FF2B5EF4-FFF2-40B4-BE49-F238E27FC236}">
                <a16:creationId xmlns:a16="http://schemas.microsoft.com/office/drawing/2014/main" id="{9D6D5BCE-15AE-44AB-B6CA-D4D978AA3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26" y="2945909"/>
            <a:ext cx="4643180" cy="309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12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EFD7-4308-42AA-B568-A7812B33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GB" dirty="0"/>
              <a:t>Jarvis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DED0B-3BED-4365-BE68-6CC9EA0FC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629" y="1066288"/>
            <a:ext cx="5269273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Python, PHP, Objective C</a:t>
            </a:r>
          </a:p>
          <a:p>
            <a:pPr>
              <a:lnSpc>
                <a:spcPct val="90000"/>
              </a:lnSpc>
            </a:pPr>
            <a:r>
              <a:rPr lang="en-GB" dirty="0"/>
              <a:t>Hardware modifications</a:t>
            </a:r>
          </a:p>
          <a:p>
            <a:pPr>
              <a:lnSpc>
                <a:spcPct val="90000"/>
              </a:lnSpc>
            </a:pPr>
            <a:r>
              <a:rPr lang="en-GB" dirty="0"/>
              <a:t>Natural language processing</a:t>
            </a:r>
          </a:p>
          <a:p>
            <a:pPr>
              <a:lnSpc>
                <a:spcPct val="90000"/>
              </a:lnSpc>
            </a:pPr>
            <a:r>
              <a:rPr lang="en-GB" dirty="0"/>
              <a:t>Machine learning</a:t>
            </a:r>
          </a:p>
          <a:p>
            <a:pPr>
              <a:lnSpc>
                <a:spcPct val="90000"/>
              </a:lnSpc>
            </a:pPr>
            <a:r>
              <a:rPr lang="en-GB" dirty="0"/>
              <a:t>Speech recognition</a:t>
            </a:r>
          </a:p>
          <a:p>
            <a:pPr>
              <a:lnSpc>
                <a:spcPct val="90000"/>
              </a:lnSpc>
            </a:pPr>
            <a:r>
              <a:rPr lang="en-GB" dirty="0"/>
              <a:t>Messenger bot and a custom app</a:t>
            </a:r>
          </a:p>
          <a:p>
            <a:pPr>
              <a:lnSpc>
                <a:spcPct val="90000"/>
              </a:lnSpc>
            </a:pPr>
            <a:r>
              <a:rPr lang="en-GB" dirty="0"/>
              <a:t>More APIs and standards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8B84FC7-E787-461B-AD02-6E40E5F63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2451" y="4082949"/>
            <a:ext cx="5877274" cy="223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rk Zuckerberg Created Iron Man's Jarvis to Run His Home">
            <a:extLst>
              <a:ext uri="{FF2B5EF4-FFF2-40B4-BE49-F238E27FC236}">
                <a16:creationId xmlns:a16="http://schemas.microsoft.com/office/drawing/2014/main" id="{CFAF0FDA-6F6C-48E8-BB4F-69530D947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242" y="1930400"/>
            <a:ext cx="2456109" cy="438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10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0232-FD8F-4EDB-B77C-E0479691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GB"/>
              <a:t>Heart Health Selfies </a:t>
            </a:r>
            <a:endParaRPr lang="en-GB" dirty="0"/>
          </a:p>
        </p:txBody>
      </p:sp>
      <p:sp>
        <p:nvSpPr>
          <p:cNvPr id="3078" name="Content Placeholder 2">
            <a:extLst>
              <a:ext uri="{FF2B5EF4-FFF2-40B4-BE49-F238E27FC236}">
                <a16:creationId xmlns:a16="http://schemas.microsoft.com/office/drawing/2014/main" id="{841FDA25-ADAC-42E2-A7F0-73CA422A1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GB"/>
              <a:t>Risk of heard disease</a:t>
            </a:r>
          </a:p>
          <a:p>
            <a:r>
              <a:rPr lang="en-GB"/>
              <a:t>Alopecia, yellow eyelids, opaque ring</a:t>
            </a:r>
          </a:p>
          <a:p>
            <a:r>
              <a:rPr lang="en-GB"/>
              <a:t>5,796 patients</a:t>
            </a:r>
          </a:p>
          <a:p>
            <a:r>
              <a:rPr lang="en-GB"/>
              <a:t>Four images</a:t>
            </a:r>
          </a:p>
          <a:p>
            <a:r>
              <a:rPr lang="en-GB"/>
              <a:t>Deep learning</a:t>
            </a:r>
          </a:p>
          <a:p>
            <a:r>
              <a:rPr lang="en-GB"/>
              <a:t>80% and 61%</a:t>
            </a:r>
          </a:p>
          <a:p>
            <a:r>
              <a:rPr lang="en-GB"/>
              <a:t>Ethical challenges</a:t>
            </a:r>
          </a:p>
        </p:txBody>
      </p:sp>
      <p:pic>
        <p:nvPicPr>
          <p:cNvPr id="4" name="Picture 4" descr="Heart Disease Can Be Seen on Your Face with New Algorithm AI Looking at ' Selfies' | Tech Times">
            <a:extLst>
              <a:ext uri="{FF2B5EF4-FFF2-40B4-BE49-F238E27FC236}">
                <a16:creationId xmlns:a16="http://schemas.microsoft.com/office/drawing/2014/main" id="{2B0726B7-5E61-49E4-BF2F-C08C4C3FC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6" r="1840" b="2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63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FF58-7C1F-42B4-90F7-ACDD2372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Personal Assistant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A0C5A-BE8C-43DA-ABFA-5DE069E0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703" y="681775"/>
            <a:ext cx="3970866" cy="3493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FE1B9E-ABB3-4AB5-B5A3-A69123A62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53" y="1892057"/>
            <a:ext cx="4172532" cy="1733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E962A8-E566-4073-9917-7EC4080E8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429367"/>
            <a:ext cx="8650235" cy="189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6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5E00-7704-4858-B806-7D25C211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Personal Assistant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5398A-4DF2-4FD6-8F2F-DBDA38736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76129"/>
            <a:ext cx="3791479" cy="3705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1C9CB6-E02C-485E-898C-10078D461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303" y="1576129"/>
            <a:ext cx="5012598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3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B698-9327-4D9A-93F0-3CAA1C89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Personal Assistant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D2726-FB88-444F-B80E-D83B3BE85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647844"/>
            <a:ext cx="4246219" cy="1938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EB8079-3554-448D-B5B0-47E5FA8B6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186" y="1403671"/>
            <a:ext cx="3657104" cy="30768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497ABF-8804-4425-8D16-E665EEA89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4852169"/>
            <a:ext cx="8242668" cy="16485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A25226-E77B-4703-9DF9-C448C5BD1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3" y="1403671"/>
            <a:ext cx="4266141" cy="7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4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042C-381D-4197-A4AA-03A591F8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Personal Assistant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40685-FF50-4F59-9BAD-567E10712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90" y="1455312"/>
            <a:ext cx="2720110" cy="9501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EB3B42-1090-4AF6-A52F-DCFB000F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89" y="4266535"/>
            <a:ext cx="4844117" cy="2101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96DB0D-5B78-457D-8142-496FCFB8A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061" y="4836206"/>
            <a:ext cx="3660941" cy="9626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2B079E-46BF-4A4F-9B51-F966834E7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90" y="2631989"/>
            <a:ext cx="8679412" cy="6360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C3CDFF-F5AE-408B-9384-2D67EEEED1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89" y="3493657"/>
            <a:ext cx="8679413" cy="5269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CAC6B8-63C6-4503-9B06-6318A553A9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8365" y="1463072"/>
            <a:ext cx="5795637" cy="9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666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140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Artificial Intelligence</vt:lpstr>
      <vt:lpstr>Jarvis</vt:lpstr>
      <vt:lpstr>Siri </vt:lpstr>
      <vt:lpstr>Jarvis</vt:lpstr>
      <vt:lpstr>Heart Health Selfies </vt:lpstr>
      <vt:lpstr>My Personal Assistant</vt:lpstr>
      <vt:lpstr>My Personal Assistant</vt:lpstr>
      <vt:lpstr>My Personal Assistant</vt:lpstr>
      <vt:lpstr>My Personal Assistant</vt:lpstr>
      <vt:lpstr>My Personal Assistant</vt:lpstr>
      <vt:lpstr>Seed AI</vt:lpstr>
      <vt:lpstr>Summery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Charlotte Richardson</dc:creator>
  <cp:lastModifiedBy>Charlotte Richardson</cp:lastModifiedBy>
  <cp:revision>11</cp:revision>
  <dcterms:created xsi:type="dcterms:W3CDTF">2020-08-30T14:19:38Z</dcterms:created>
  <dcterms:modified xsi:type="dcterms:W3CDTF">2020-09-01T10:59:31Z</dcterms:modified>
</cp:coreProperties>
</file>