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6" r:id="rId3"/>
  </p:sldIdLst>
  <p:sldSz cx="12192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1" d="100"/>
          <a:sy n="41" d="100"/>
        </p:scale>
        <p:origin x="18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95312"/>
            <a:ext cx="10363200" cy="4244622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403623"/>
            <a:ext cx="9144000" cy="294357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1CDB-954D-46CC-A85E-CF83E2D634F8}" type="datetimeFigureOut">
              <a:rPr lang="fr-FR" smtClean="0"/>
              <a:t>28/04/2022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098A0-8170-43B8-A89F-87158253C5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5633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1CDB-954D-46CC-A85E-CF83E2D634F8}" type="datetimeFigureOut">
              <a:rPr lang="fr-FR" smtClean="0"/>
              <a:t>28/04/2022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098A0-8170-43B8-A89F-87158253C5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5244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49111"/>
            <a:ext cx="2628900" cy="10332156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49111"/>
            <a:ext cx="7734300" cy="10332156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1CDB-954D-46CC-A85E-CF83E2D634F8}" type="datetimeFigureOut">
              <a:rPr lang="fr-FR" smtClean="0"/>
              <a:t>28/04/2022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098A0-8170-43B8-A89F-87158253C5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5646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1CDB-954D-46CC-A85E-CF83E2D634F8}" type="datetimeFigureOut">
              <a:rPr lang="fr-FR" smtClean="0"/>
              <a:t>28/04/2022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098A0-8170-43B8-A89F-87158253C5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412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039537"/>
            <a:ext cx="10515600" cy="5071532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8159048"/>
            <a:ext cx="10515600" cy="2666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1CDB-954D-46CC-A85E-CF83E2D634F8}" type="datetimeFigureOut">
              <a:rPr lang="fr-FR" smtClean="0"/>
              <a:t>28/04/2022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098A0-8170-43B8-A89F-87158253C5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9810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245556"/>
            <a:ext cx="5181600" cy="77357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245556"/>
            <a:ext cx="5181600" cy="77357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1CDB-954D-46CC-A85E-CF83E2D634F8}" type="datetimeFigureOut">
              <a:rPr lang="fr-FR" smtClean="0"/>
              <a:t>28/04/2022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098A0-8170-43B8-A89F-87158253C5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4466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9114"/>
            <a:ext cx="10515600" cy="235655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988734"/>
            <a:ext cx="5157787" cy="146473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453467"/>
            <a:ext cx="5157787" cy="655037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988734"/>
            <a:ext cx="5183188" cy="146473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453467"/>
            <a:ext cx="5183188" cy="655037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1CDB-954D-46CC-A85E-CF83E2D634F8}" type="datetimeFigureOut">
              <a:rPr lang="fr-FR" smtClean="0"/>
              <a:t>28/04/2022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098A0-8170-43B8-A89F-87158253C5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2139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1CDB-954D-46CC-A85E-CF83E2D634F8}" type="datetimeFigureOut">
              <a:rPr lang="fr-FR" smtClean="0"/>
              <a:t>28/04/2022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098A0-8170-43B8-A89F-87158253C5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2077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1CDB-954D-46CC-A85E-CF83E2D634F8}" type="datetimeFigureOut">
              <a:rPr lang="fr-FR" smtClean="0"/>
              <a:t>28/04/2022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098A0-8170-43B8-A89F-87158253C5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3031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800"/>
            <a:ext cx="3932237" cy="28448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55425"/>
            <a:ext cx="6172200" cy="866422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3932237" cy="677615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1CDB-954D-46CC-A85E-CF83E2D634F8}" type="datetimeFigureOut">
              <a:rPr lang="fr-FR" smtClean="0"/>
              <a:t>28/04/2022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098A0-8170-43B8-A89F-87158253C5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4244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800"/>
            <a:ext cx="3932237" cy="28448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55425"/>
            <a:ext cx="6172200" cy="866422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3932237" cy="677615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1CDB-954D-46CC-A85E-CF83E2D634F8}" type="datetimeFigureOut">
              <a:rPr lang="fr-FR" smtClean="0"/>
              <a:t>28/04/2022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098A0-8170-43B8-A89F-87158253C5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20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49114"/>
            <a:ext cx="10515600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245556"/>
            <a:ext cx="10515600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300181"/>
            <a:ext cx="27432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E1CDB-954D-46CC-A85E-CF83E2D634F8}" type="datetimeFigureOut">
              <a:rPr lang="fr-FR" smtClean="0"/>
              <a:t>28/04/2022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300181"/>
            <a:ext cx="41148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300181"/>
            <a:ext cx="27432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098A0-8170-43B8-A89F-87158253C5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070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B9EA33-81B4-4BD1-8EF1-D5528B1FF2FC}"/>
              </a:ext>
            </a:extLst>
          </p:cNvPr>
          <p:cNvSpPr/>
          <p:nvPr/>
        </p:nvSpPr>
        <p:spPr>
          <a:xfrm>
            <a:off x="1221030" y="418867"/>
            <a:ext cx="1477108" cy="1500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Bat passes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export</a:t>
            </a:r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9E2A6DD0-8D99-4B1E-A815-EF731DC1906C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1959584" y="1919421"/>
            <a:ext cx="0" cy="148764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010CD66-1056-4686-8248-574383B13B80}"/>
              </a:ext>
            </a:extLst>
          </p:cNvPr>
          <p:cNvSpPr/>
          <p:nvPr/>
        </p:nvSpPr>
        <p:spPr>
          <a:xfrm>
            <a:off x="378798" y="7749986"/>
            <a:ext cx="3114677" cy="16808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Bat passes </a:t>
            </a:r>
            <a:r>
              <a:rPr lang="fr-FR" dirty="0" err="1"/>
              <a:t>randomly</a:t>
            </a:r>
            <a:r>
              <a:rPr lang="fr-FR" dirty="0"/>
              <a:t> </a:t>
            </a:r>
            <a:r>
              <a:rPr lang="fr-FR" dirty="0" err="1"/>
              <a:t>resampled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weight</a:t>
            </a:r>
            <a:r>
              <a:rPr lang="fr-FR" dirty="0"/>
              <a:t> on ID </a:t>
            </a:r>
            <a:r>
              <a:rPr lang="fr-FR" dirty="0" err="1"/>
              <a:t>probability</a:t>
            </a:r>
            <a:endParaRPr lang="fr-FR" dirty="0"/>
          </a:p>
          <a:p>
            <a:pPr algn="ctr"/>
            <a:r>
              <a:rPr lang="fr-FR" b="1" dirty="0" err="1">
                <a:solidFill>
                  <a:schemeClr val="tx1"/>
                </a:solidFill>
              </a:rPr>
              <a:t>Weighted_DataLP_PF_export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AD950C-A82A-44E8-8353-BF44462D79C8}"/>
              </a:ext>
            </a:extLst>
          </p:cNvPr>
          <p:cNvSpPr/>
          <p:nvPr/>
        </p:nvSpPr>
        <p:spPr>
          <a:xfrm>
            <a:off x="873000" y="3407062"/>
            <a:ext cx="2173167" cy="1500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Bat passes </a:t>
            </a:r>
            <a:r>
              <a:rPr lang="fr-FR" dirty="0" err="1"/>
              <a:t>with</a:t>
            </a:r>
            <a:r>
              <a:rPr lang="fr-FR" dirty="0"/>
              <a:t> location and participation info</a:t>
            </a:r>
          </a:p>
          <a:p>
            <a:pPr algn="ctr"/>
            <a:r>
              <a:rPr lang="fr-FR" b="1" dirty="0" err="1">
                <a:solidFill>
                  <a:schemeClr val="tx1"/>
                </a:solidFill>
              </a:rPr>
              <a:t>DataLP_PF_export</a:t>
            </a:r>
            <a:endParaRPr lang="fr-FR" b="1" dirty="0">
              <a:solidFill>
                <a:schemeClr val="tx1"/>
              </a:solidFill>
            </a:endParaRP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F3605723-486F-4FA5-A7AF-DC75BBF5CC26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 flipH="1">
            <a:off x="1936137" y="4907616"/>
            <a:ext cx="23447" cy="284237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377EC442-BE6D-445A-871A-16D981BA8982}"/>
              </a:ext>
            </a:extLst>
          </p:cNvPr>
          <p:cNvCxnSpPr>
            <a:cxnSpLocks/>
            <a:stCxn id="5" idx="2"/>
            <a:endCxn id="23" idx="0"/>
          </p:cNvCxnSpPr>
          <p:nvPr/>
        </p:nvCxnSpPr>
        <p:spPr>
          <a:xfrm flipH="1">
            <a:off x="1619615" y="9430787"/>
            <a:ext cx="316522" cy="66154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5A9EB0C-0184-4D0C-9BF9-C01DCD4CFBB9}"/>
              </a:ext>
            </a:extLst>
          </p:cNvPr>
          <p:cNvSpPr/>
          <p:nvPr/>
        </p:nvSpPr>
        <p:spPr>
          <a:xfrm>
            <a:off x="402245" y="10092332"/>
            <a:ext cx="2434740" cy="168080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err="1"/>
              <a:t>Aggregation</a:t>
            </a:r>
            <a:r>
              <a:rPr lang="fr-FR" dirty="0"/>
              <a:t> N bat passes/night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SpNuit2_DI__weighted_DataLP_PF_export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B2959E5-BEB8-42C3-AC5F-07A6BD566676}"/>
              </a:ext>
            </a:extLst>
          </p:cNvPr>
          <p:cNvSpPr/>
          <p:nvPr/>
        </p:nvSpPr>
        <p:spPr>
          <a:xfrm>
            <a:off x="3336679" y="10092331"/>
            <a:ext cx="2434740" cy="168080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err="1"/>
              <a:t>Aggregation</a:t>
            </a:r>
            <a:r>
              <a:rPr lang="fr-FR" dirty="0"/>
              <a:t> N bat passes/night</a:t>
            </a:r>
          </a:p>
          <a:p>
            <a:pPr algn="ctr"/>
            <a:r>
              <a:rPr lang="it-IT" b="1" dirty="0">
                <a:solidFill>
                  <a:schemeClr val="tx1"/>
                </a:solidFill>
              </a:rPr>
              <a:t>SpNuit2_DI__0_DataLP_PF_export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6E02AE4-C110-40E3-8C34-9F0285D893C4}"/>
              </a:ext>
            </a:extLst>
          </p:cNvPr>
          <p:cNvSpPr/>
          <p:nvPr/>
        </p:nvSpPr>
        <p:spPr>
          <a:xfrm>
            <a:off x="6271113" y="10092330"/>
            <a:ext cx="2434740" cy="168080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err="1"/>
              <a:t>Aggregation</a:t>
            </a:r>
            <a:r>
              <a:rPr lang="fr-FR" dirty="0"/>
              <a:t> N bat passes/night</a:t>
            </a:r>
          </a:p>
          <a:p>
            <a:pPr algn="ctr"/>
            <a:r>
              <a:rPr lang="it-IT" b="1" dirty="0">
                <a:solidFill>
                  <a:schemeClr val="tx1"/>
                </a:solidFill>
              </a:rPr>
              <a:t>SpNuit2_DI__50_DataLP_PF_export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B1D3C9A-D616-45AF-881D-A126980759B4}"/>
              </a:ext>
            </a:extLst>
          </p:cNvPr>
          <p:cNvSpPr/>
          <p:nvPr/>
        </p:nvSpPr>
        <p:spPr>
          <a:xfrm>
            <a:off x="9205547" y="10092329"/>
            <a:ext cx="2434740" cy="168080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err="1"/>
              <a:t>Aggregation</a:t>
            </a:r>
            <a:r>
              <a:rPr lang="fr-FR" dirty="0"/>
              <a:t> N bat passes/night</a:t>
            </a:r>
          </a:p>
          <a:p>
            <a:pPr algn="ctr"/>
            <a:r>
              <a:rPr lang="it-IT" b="1" dirty="0">
                <a:solidFill>
                  <a:schemeClr val="tx1"/>
                </a:solidFill>
              </a:rPr>
              <a:t>SpNuit2_DI__90_DataLP_PF_export</a:t>
            </a:r>
            <a:endParaRPr lang="fr-FR" b="1" dirty="0">
              <a:solidFill>
                <a:schemeClr val="tx1"/>
              </a:solidFill>
            </a:endParaRPr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32A58DA5-1671-4BC0-B030-0167674E8A42}"/>
              </a:ext>
            </a:extLst>
          </p:cNvPr>
          <p:cNvCxnSpPr>
            <a:cxnSpLocks/>
            <a:stCxn id="8" idx="3"/>
            <a:endCxn id="29" idx="0"/>
          </p:cNvCxnSpPr>
          <p:nvPr/>
        </p:nvCxnSpPr>
        <p:spPr>
          <a:xfrm>
            <a:off x="3046167" y="4157339"/>
            <a:ext cx="1507882" cy="593499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07238966-C5CA-4B3D-B484-A6E00293D28D}"/>
              </a:ext>
            </a:extLst>
          </p:cNvPr>
          <p:cNvCxnSpPr>
            <a:cxnSpLocks/>
            <a:stCxn id="8" idx="3"/>
            <a:endCxn id="30" idx="0"/>
          </p:cNvCxnSpPr>
          <p:nvPr/>
        </p:nvCxnSpPr>
        <p:spPr>
          <a:xfrm>
            <a:off x="3046167" y="4157339"/>
            <a:ext cx="4442316" cy="593499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B4D8C6A2-2E31-4A23-910C-A82AB205629E}"/>
              </a:ext>
            </a:extLst>
          </p:cNvPr>
          <p:cNvCxnSpPr>
            <a:cxnSpLocks/>
            <a:stCxn id="8" idx="3"/>
            <a:endCxn id="31" idx="0"/>
          </p:cNvCxnSpPr>
          <p:nvPr/>
        </p:nvCxnSpPr>
        <p:spPr>
          <a:xfrm>
            <a:off x="3046167" y="4157339"/>
            <a:ext cx="7376750" cy="593499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5C99022E-9A38-473D-9325-6E1BCF8F825C}"/>
              </a:ext>
            </a:extLst>
          </p:cNvPr>
          <p:cNvSpPr/>
          <p:nvPr/>
        </p:nvSpPr>
        <p:spPr>
          <a:xfrm>
            <a:off x="1160587" y="6069185"/>
            <a:ext cx="493541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dirty="0" err="1"/>
              <a:t>extr_PF_ActNuit_BMRE.R</a:t>
            </a:r>
            <a:endParaRPr lang="fr-FR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8675C5E-98D3-4079-A6FB-705D5B7C49FF}"/>
              </a:ext>
            </a:extLst>
          </p:cNvPr>
          <p:cNvSpPr/>
          <p:nvPr/>
        </p:nvSpPr>
        <p:spPr>
          <a:xfrm>
            <a:off x="5730756" y="799812"/>
            <a:ext cx="33509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dirty="0" err="1"/>
              <a:t>SpNuitTot_BMRE.R</a:t>
            </a:r>
            <a:endParaRPr lang="fr-FR" sz="3200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8CB7A2F-E99B-40F5-AAD0-8A68B5C1D52F}"/>
              </a:ext>
            </a:extLst>
          </p:cNvPr>
          <p:cNvSpPr/>
          <p:nvPr/>
        </p:nvSpPr>
        <p:spPr>
          <a:xfrm>
            <a:off x="1221030" y="2390489"/>
            <a:ext cx="181466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fr-FR" dirty="0" err="1"/>
              <a:t>extr_PF_DataLP.R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7833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BD5B5C-BD1F-41DA-8487-A357C05B5D19}"/>
              </a:ext>
            </a:extLst>
          </p:cNvPr>
          <p:cNvSpPr/>
          <p:nvPr/>
        </p:nvSpPr>
        <p:spPr>
          <a:xfrm>
            <a:off x="2901459" y="2649415"/>
            <a:ext cx="1477108" cy="1500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Bat </a:t>
            </a:r>
            <a:r>
              <a:rPr lang="fr-FR" dirty="0" err="1"/>
              <a:t>nightly</a:t>
            </a:r>
            <a:r>
              <a:rPr lang="fr-FR" dirty="0"/>
              <a:t> </a:t>
            </a:r>
            <a:r>
              <a:rPr lang="fr-FR" dirty="0" err="1"/>
              <a:t>activity</a:t>
            </a:r>
            <a:endParaRPr lang="fr-FR" dirty="0"/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DataCPL3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9CF224-03DF-4FE4-B0F7-5BA84D4DFA32}"/>
              </a:ext>
            </a:extLst>
          </p:cNvPr>
          <p:cNvSpPr/>
          <p:nvPr/>
        </p:nvSpPr>
        <p:spPr>
          <a:xfrm>
            <a:off x="9737477" y="2649415"/>
            <a:ext cx="1477108" cy="1500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Spatial variables</a:t>
            </a:r>
          </a:p>
          <a:p>
            <a:pPr algn="ctr"/>
            <a:r>
              <a:rPr lang="fr-FR" b="1" dirty="0" err="1">
                <a:solidFill>
                  <a:schemeClr val="tx1"/>
                </a:solidFill>
              </a:rPr>
              <a:t>CoordSIG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AAC8C5-2152-4034-872C-84127FD26F93}"/>
              </a:ext>
            </a:extLst>
          </p:cNvPr>
          <p:cNvSpPr/>
          <p:nvPr/>
        </p:nvSpPr>
        <p:spPr>
          <a:xfrm>
            <a:off x="5079016" y="2649415"/>
            <a:ext cx="1477108" cy="1500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Participation data</a:t>
            </a:r>
          </a:p>
          <a:p>
            <a:pPr algn="ctr"/>
            <a:r>
              <a:rPr lang="fr-FR" b="1" dirty="0" err="1">
                <a:solidFill>
                  <a:schemeClr val="tx1"/>
                </a:solidFill>
              </a:rPr>
              <a:t>Particip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429F40-66BB-49E7-A753-322267C8EDB6}"/>
              </a:ext>
            </a:extLst>
          </p:cNvPr>
          <p:cNvSpPr/>
          <p:nvPr/>
        </p:nvSpPr>
        <p:spPr>
          <a:xfrm>
            <a:off x="7324584" y="2649415"/>
            <a:ext cx="1477108" cy="1500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err="1"/>
              <a:t>Locality</a:t>
            </a:r>
            <a:r>
              <a:rPr lang="fr-FR" dirty="0"/>
              <a:t> data</a:t>
            </a:r>
          </a:p>
          <a:p>
            <a:pPr algn="ctr"/>
            <a:r>
              <a:rPr lang="fr-FR" b="1" dirty="0" err="1">
                <a:solidFill>
                  <a:schemeClr val="tx1"/>
                </a:solidFill>
              </a:rPr>
              <a:t>SiteLoc</a:t>
            </a:r>
            <a:endParaRPr lang="fr-FR" b="1" dirty="0">
              <a:solidFill>
                <a:schemeClr val="tx1"/>
              </a:solidFill>
            </a:endParaRP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B754CF6D-523D-4B94-9779-100764AD694D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>
            <a:off x="3640013" y="4149969"/>
            <a:ext cx="2177557" cy="617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E120C1A-EC2D-4E03-84C0-F5B0F0D746F1}"/>
              </a:ext>
            </a:extLst>
          </p:cNvPr>
          <p:cNvSpPr/>
          <p:nvPr/>
        </p:nvSpPr>
        <p:spPr>
          <a:xfrm>
            <a:off x="4642330" y="4767627"/>
            <a:ext cx="2350480" cy="12968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Info of participations in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were</a:t>
            </a:r>
            <a:r>
              <a:rPr lang="fr-FR" dirty="0"/>
              <a:t> observations</a:t>
            </a:r>
          </a:p>
          <a:p>
            <a:pPr algn="ctr"/>
            <a:r>
              <a:rPr lang="fr-FR" b="1" dirty="0" err="1">
                <a:solidFill>
                  <a:schemeClr val="tx1"/>
                </a:solidFill>
              </a:rPr>
              <a:t>SelPar</a:t>
            </a:r>
            <a:endParaRPr lang="fr-FR" b="1" dirty="0">
              <a:solidFill>
                <a:schemeClr val="tx1"/>
              </a:solidFill>
            </a:endParaRP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01D21C0E-8859-4F70-9759-E7A80E5BE404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>
            <a:off x="5817570" y="4149969"/>
            <a:ext cx="0" cy="617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D6A49D7-6280-4121-B006-597E8B418ACB}"/>
              </a:ext>
            </a:extLst>
          </p:cNvPr>
          <p:cNvSpPr/>
          <p:nvPr/>
        </p:nvSpPr>
        <p:spPr>
          <a:xfrm>
            <a:off x="6168347" y="6691304"/>
            <a:ext cx="1477108" cy="3927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b="1" dirty="0" err="1">
                <a:solidFill>
                  <a:schemeClr val="tx1"/>
                </a:solidFill>
              </a:rPr>
              <a:t>SelParSL</a:t>
            </a:r>
            <a:endParaRPr lang="fr-FR" b="1" dirty="0">
              <a:solidFill>
                <a:schemeClr val="tx1"/>
              </a:solidFill>
            </a:endParaRP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D8D7CC64-7B22-4F66-A471-CF43BCD3F112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 flipH="1">
            <a:off x="6906901" y="4149969"/>
            <a:ext cx="1156237" cy="2541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12A895F8-122B-4591-8868-2F291DDF03DE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>
            <a:off x="5817570" y="6064491"/>
            <a:ext cx="1089331" cy="626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1E873CD-9BE4-4370-9A0C-3EB1DBB7EED1}"/>
              </a:ext>
            </a:extLst>
          </p:cNvPr>
          <p:cNvSpPr/>
          <p:nvPr/>
        </p:nvSpPr>
        <p:spPr>
          <a:xfrm>
            <a:off x="6383215" y="7470369"/>
            <a:ext cx="2718103" cy="11388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err="1"/>
              <a:t>Coordinates</a:t>
            </a:r>
            <a:r>
              <a:rPr lang="fr-FR" dirty="0"/>
              <a:t> of  participations in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were</a:t>
            </a:r>
            <a:r>
              <a:rPr lang="fr-FR" dirty="0"/>
              <a:t> observations</a:t>
            </a:r>
          </a:p>
          <a:p>
            <a:pPr algn="ctr"/>
            <a:r>
              <a:rPr lang="fr-FR" b="1" dirty="0" err="1">
                <a:solidFill>
                  <a:schemeClr val="tx1"/>
                </a:solidFill>
              </a:rPr>
              <a:t>CoordPar</a:t>
            </a:r>
            <a:endParaRPr lang="fr-FR" b="1" dirty="0">
              <a:solidFill>
                <a:schemeClr val="tx1"/>
              </a:solidFill>
            </a:endParaRP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FC72BAA8-7063-4865-863C-BACE01067A90}"/>
              </a:ext>
            </a:extLst>
          </p:cNvPr>
          <p:cNvCxnSpPr>
            <a:cxnSpLocks/>
            <a:stCxn id="17" idx="2"/>
            <a:endCxn id="27" idx="0"/>
          </p:cNvCxnSpPr>
          <p:nvPr/>
        </p:nvCxnSpPr>
        <p:spPr>
          <a:xfrm>
            <a:off x="6906901" y="7084027"/>
            <a:ext cx="835366" cy="386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7756ECBC-381C-4658-BAF1-474B9866ECF0}"/>
              </a:ext>
            </a:extLst>
          </p:cNvPr>
          <p:cNvSpPr/>
          <p:nvPr/>
        </p:nvSpPr>
        <p:spPr>
          <a:xfrm>
            <a:off x="7742267" y="8949603"/>
            <a:ext cx="2726434" cy="13219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Spatial variables of  participations in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were</a:t>
            </a:r>
            <a:r>
              <a:rPr lang="fr-FR" dirty="0"/>
              <a:t> observations</a:t>
            </a:r>
          </a:p>
          <a:p>
            <a:pPr algn="ctr"/>
            <a:r>
              <a:rPr lang="fr-FR" b="1" dirty="0" err="1">
                <a:solidFill>
                  <a:schemeClr val="tx1"/>
                </a:solidFill>
              </a:rPr>
              <a:t>CoordPS</a:t>
            </a:r>
            <a:endParaRPr lang="fr-FR" b="1" dirty="0">
              <a:solidFill>
                <a:schemeClr val="tx1"/>
              </a:solidFill>
            </a:endParaRP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8CA5E8FD-905F-4639-AB32-D1CB14EF1A13}"/>
              </a:ext>
            </a:extLst>
          </p:cNvPr>
          <p:cNvCxnSpPr>
            <a:cxnSpLocks/>
            <a:stCxn id="5" idx="2"/>
            <a:endCxn id="31" idx="0"/>
          </p:cNvCxnSpPr>
          <p:nvPr/>
        </p:nvCxnSpPr>
        <p:spPr>
          <a:xfrm flipH="1">
            <a:off x="9105484" y="4149969"/>
            <a:ext cx="1370547" cy="4799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5CABA06F-E535-4A13-A22A-9D047C3C4675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>
            <a:off x="7742267" y="8609178"/>
            <a:ext cx="1363217" cy="340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C008B917-AE13-47FB-9BD3-5E0AF1F64889}"/>
              </a:ext>
            </a:extLst>
          </p:cNvPr>
          <p:cNvSpPr/>
          <p:nvPr/>
        </p:nvSpPr>
        <p:spPr>
          <a:xfrm>
            <a:off x="1626063" y="4982307"/>
            <a:ext cx="1477108" cy="1500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err="1"/>
              <a:t>Species</a:t>
            </a:r>
            <a:r>
              <a:rPr lang="fr-FR" dirty="0"/>
              <a:t> </a:t>
            </a:r>
            <a:r>
              <a:rPr lang="fr-FR" dirty="0" err="1"/>
              <a:t>nightly</a:t>
            </a:r>
            <a:r>
              <a:rPr lang="fr-FR" dirty="0"/>
              <a:t> </a:t>
            </a:r>
            <a:r>
              <a:rPr lang="fr-FR" dirty="0" err="1"/>
              <a:t>activity</a:t>
            </a:r>
            <a:endParaRPr lang="fr-FR" dirty="0"/>
          </a:p>
          <a:p>
            <a:pPr algn="ctr"/>
            <a:r>
              <a:rPr lang="fr-FR" b="1" dirty="0" err="1">
                <a:solidFill>
                  <a:schemeClr val="tx1"/>
                </a:solidFill>
              </a:rPr>
              <a:t>DataSp</a:t>
            </a:r>
            <a:endParaRPr lang="fr-FR" b="1" dirty="0">
              <a:solidFill>
                <a:schemeClr val="tx1"/>
              </a:solidFill>
            </a:endParaRP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DAE27C55-6411-401D-88B5-99CCD37125C3}"/>
              </a:ext>
            </a:extLst>
          </p:cNvPr>
          <p:cNvCxnSpPr>
            <a:cxnSpLocks/>
            <a:stCxn id="4" idx="2"/>
            <a:endCxn id="49" idx="0"/>
          </p:cNvCxnSpPr>
          <p:nvPr/>
        </p:nvCxnSpPr>
        <p:spPr>
          <a:xfrm flipH="1">
            <a:off x="2364617" y="4149969"/>
            <a:ext cx="1275396" cy="83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84EBC202-1417-49D7-A9AF-B9349352968D}"/>
              </a:ext>
            </a:extLst>
          </p:cNvPr>
          <p:cNvSpPr/>
          <p:nvPr/>
        </p:nvSpPr>
        <p:spPr>
          <a:xfrm>
            <a:off x="2285487" y="7470369"/>
            <a:ext cx="2637683" cy="16808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Info of  participations in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were</a:t>
            </a:r>
            <a:r>
              <a:rPr lang="fr-FR" dirty="0"/>
              <a:t> observations + </a:t>
            </a:r>
            <a:r>
              <a:rPr lang="fr-FR" dirty="0" err="1"/>
              <a:t>nights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absence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DataSpSL_w0_2</a:t>
            </a:r>
          </a:p>
        </p:txBody>
      </p: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21C8BE6C-3296-4385-BF24-1F9B10A06AE8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 flipH="1">
            <a:off x="3604329" y="4149969"/>
            <a:ext cx="35684" cy="332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ACDD44B8-2E68-46B9-AE3C-B87A32EDBFEE}"/>
              </a:ext>
            </a:extLst>
          </p:cNvPr>
          <p:cNvCxnSpPr>
            <a:cxnSpLocks/>
            <a:stCxn id="49" idx="2"/>
            <a:endCxn id="54" idx="0"/>
          </p:cNvCxnSpPr>
          <p:nvPr/>
        </p:nvCxnSpPr>
        <p:spPr>
          <a:xfrm>
            <a:off x="2364617" y="6482861"/>
            <a:ext cx="1239712" cy="987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862DB537-B885-48D7-8DE2-EABF93517B7D}"/>
              </a:ext>
            </a:extLst>
          </p:cNvPr>
          <p:cNvCxnSpPr>
            <a:cxnSpLocks/>
            <a:stCxn id="17" idx="1"/>
            <a:endCxn id="54" idx="0"/>
          </p:cNvCxnSpPr>
          <p:nvPr/>
        </p:nvCxnSpPr>
        <p:spPr>
          <a:xfrm flipH="1">
            <a:off x="3604329" y="6887666"/>
            <a:ext cx="2564018" cy="582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26566541-C023-4961-B9BB-85AB034FBCE8}"/>
              </a:ext>
            </a:extLst>
          </p:cNvPr>
          <p:cNvSpPr/>
          <p:nvPr/>
        </p:nvSpPr>
        <p:spPr>
          <a:xfrm>
            <a:off x="3977787" y="9896948"/>
            <a:ext cx="2656005" cy="16808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Spatial variables of  participations in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were</a:t>
            </a:r>
            <a:r>
              <a:rPr lang="fr-FR" dirty="0"/>
              <a:t> observations + </a:t>
            </a:r>
            <a:r>
              <a:rPr lang="fr-FR" dirty="0" err="1"/>
              <a:t>nights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absence</a:t>
            </a:r>
          </a:p>
          <a:p>
            <a:pPr algn="ctr"/>
            <a:r>
              <a:rPr lang="fr-FR" b="1" dirty="0" err="1">
                <a:solidFill>
                  <a:schemeClr val="tx1"/>
                </a:solidFill>
              </a:rPr>
              <a:t>DataSaison</a:t>
            </a:r>
            <a:endParaRPr lang="fr-FR" b="1" dirty="0">
              <a:solidFill>
                <a:schemeClr val="tx1"/>
              </a:solidFill>
            </a:endParaRPr>
          </a:p>
        </p:txBody>
      </p:sp>
      <p:cxnSp>
        <p:nvCxnSpPr>
          <p:cNvPr id="87" name="Connecteur droit avec flèche 86">
            <a:extLst>
              <a:ext uri="{FF2B5EF4-FFF2-40B4-BE49-F238E27FC236}">
                <a16:creationId xmlns:a16="http://schemas.microsoft.com/office/drawing/2014/main" id="{0A551565-DEAB-4ADA-A7F2-EAFE4B138334}"/>
              </a:ext>
            </a:extLst>
          </p:cNvPr>
          <p:cNvCxnSpPr>
            <a:cxnSpLocks/>
            <a:stCxn id="54" idx="2"/>
            <a:endCxn id="86" idx="0"/>
          </p:cNvCxnSpPr>
          <p:nvPr/>
        </p:nvCxnSpPr>
        <p:spPr>
          <a:xfrm>
            <a:off x="3604329" y="9151170"/>
            <a:ext cx="1701461" cy="745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necteur droit avec flèche 89">
            <a:extLst>
              <a:ext uri="{FF2B5EF4-FFF2-40B4-BE49-F238E27FC236}">
                <a16:creationId xmlns:a16="http://schemas.microsoft.com/office/drawing/2014/main" id="{2522C20A-DB35-468B-8C6C-2E1AA7DE2F5B}"/>
              </a:ext>
            </a:extLst>
          </p:cNvPr>
          <p:cNvCxnSpPr>
            <a:cxnSpLocks/>
            <a:stCxn id="31" idx="1"/>
            <a:endCxn id="86" idx="0"/>
          </p:cNvCxnSpPr>
          <p:nvPr/>
        </p:nvCxnSpPr>
        <p:spPr>
          <a:xfrm flipH="1">
            <a:off x="5305790" y="9610590"/>
            <a:ext cx="2436477" cy="286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7A70668C-BB44-4A6F-B8C9-C369A842E5BD}"/>
              </a:ext>
            </a:extLst>
          </p:cNvPr>
          <p:cNvSpPr txBox="1"/>
          <p:nvPr/>
        </p:nvSpPr>
        <p:spPr>
          <a:xfrm>
            <a:off x="3640013" y="539262"/>
            <a:ext cx="5926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err="1"/>
              <a:t>SpNuit_ModActPt_for_BMRE.R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119584584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246</TotalTime>
  <Words>204</Words>
  <Application>Microsoft Office PowerPoint</Application>
  <PresentationFormat>Personnalisé</PresentationFormat>
  <Paragraphs>39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CHARLOTTE ROEMER</dc:creator>
  <cp:lastModifiedBy>CHARLOTTE ROEMER</cp:lastModifiedBy>
  <cp:revision>20</cp:revision>
  <dcterms:created xsi:type="dcterms:W3CDTF">2022-01-24T08:54:36Z</dcterms:created>
  <dcterms:modified xsi:type="dcterms:W3CDTF">2022-04-28T09:17:06Z</dcterms:modified>
</cp:coreProperties>
</file>