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3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BD66F-E326-B349-8911-9CEB3346DCEC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888D1-658C-2A46-B666-A01E400BB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8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32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C90-5AA9-B94E-884C-D3693679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04DD4-A2D5-D749-A5B0-DBFAE746C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00FD-B414-CE48-B9F5-0BE539A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4FC9-31ED-DC4C-8FFE-5D65A965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FB29-A854-0D4D-B146-48DC5C02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3F0A-F094-E44A-A51E-F8131094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C5FD-5F73-D44E-8B88-48C82097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054A-BB3C-2746-A548-1B7D54C6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5510-C2B6-B140-B0FA-42527BA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9AB9-A537-7547-ACCA-CBF014EC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1C3FC-96AA-1E46-82EA-28A1F151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F909-AED0-4146-8B6D-887AF617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5453-515B-9049-96E9-E338F6C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B0AF-193F-8B4E-9458-CF2F06D5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9C80-418A-5E4B-B00B-8D00E32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14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EF2-369F-D342-BC82-25839993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FA19-4BFC-634B-A258-3A0679D8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1A0D-173F-8249-88A8-D023799F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AD9B-7725-9D4D-9361-596BC025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382-4F24-2346-9253-D1E2C6F2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2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5F32-CCE8-6F48-BC2B-9BE967E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10963-3D68-C246-B5D6-05B3E8D1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35E4-0C07-2548-B565-6964838B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ACB3-2298-064A-A2BD-2D7FA2FC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D772-0C3E-7E4D-81F7-DB9997B6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1FEB-EFB2-9F49-B61D-5AF274B1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47F-F9B8-1942-8C74-E874497AA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8938E-BB60-054A-B16C-45945A7D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69F1-4E52-854A-8D25-C66A1771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B675-EEEA-D045-A0BC-79D942E6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C01D-A757-5F47-96DD-D712CAC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C406-6D3F-6B42-A89B-7065F43F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B2E7A-5D68-1547-9B15-9EA245D9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128B-3A6E-6246-9A42-E16BAD4B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58D8-0BF6-734E-A509-BD0963592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FF32D-D39D-EE4E-AEB7-ADC584E1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23472-1951-1040-AD2F-8067E12F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8FF4B-FA09-C44C-AA40-F5378E56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74B71-F6B7-BE48-B668-62914D5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5DF-4185-3146-A4C7-88A3C397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9201B-5202-C84B-8FE1-C10DDCC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D9B7-F4F0-7D45-8283-9AB1833F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C298-A48E-064D-B3F8-C283189A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B36F1-E545-C44C-AAAF-3D6A04D5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4AC47-5C1E-0548-9EBF-7C5C7808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9A6CF-BF2D-D746-BB39-E260AEE9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80B5-2501-CC41-8FC0-6D2F00F2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A823-2685-3E46-86BE-222A834A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379A-E963-564A-AC9C-E80159932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0439-3324-0149-ACBF-3059D2C7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6AD4-9C8F-534A-B500-2FFE24C5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D2DE-94EC-B54A-A9B7-1E3CDE3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10BC-70AF-A740-9DE9-05D3A1F7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84251-277B-B54C-849D-6D31AD61E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1555E-46BE-F64E-9E1E-024CDAA6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61596-8492-8F41-A7ED-4DBE5E2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9923-AB4A-3A4B-A966-7B7C03A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92B6-750E-5844-BF0F-76F26AF4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9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2664-E959-8F45-9C72-7BE6033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5809-E80A-9A4B-AD0D-102DB4AD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D073-ECBF-F44D-8F0A-11481AEB5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518A-9C42-7B47-83BE-724D8D9BB307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9487-2E25-AE4E-963D-AE78BFCA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0B03-4652-DE49-8409-5CDA4D6E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3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FDBB-D81B-3648-9698-60C435C1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1" cy="3325490"/>
          </a:xfrm>
        </p:spPr>
        <p:txBody>
          <a:bodyPr>
            <a:noAutofit/>
          </a:bodyPr>
          <a:lstStyle/>
          <a:p>
            <a:pPr algn="ctr"/>
            <a:r>
              <a:rPr lang="de-DE" sz="19900" dirty="0"/>
              <a:t>LUT</a:t>
            </a:r>
          </a:p>
        </p:txBody>
      </p:sp>
    </p:spTree>
    <p:extLst>
      <p:ext uri="{BB962C8B-B14F-4D97-AF65-F5344CB8AC3E}">
        <p14:creationId xmlns:p14="http://schemas.microsoft.com/office/powerpoint/2010/main" val="16084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 descr="Google Shape;149;p19"/>
          <p:cNvPicPr preferRelativeResize="0"/>
          <p:nvPr/>
        </p:nvPicPr>
        <p:blipFill rotWithShape="1">
          <a:blip r:embed="rId3">
            <a:alphaModFix/>
          </a:blip>
          <a:srcRect l="3260" t="7662" r="5878" b="4637"/>
          <a:stretch/>
        </p:blipFill>
        <p:spPr>
          <a:xfrm>
            <a:off x="578881" y="1524000"/>
            <a:ext cx="4080004" cy="353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E82F9-5E82-E246-A872-A97928C8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223" y="351971"/>
            <a:ext cx="3441700" cy="383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BA3EEA-D7F1-B04F-9B77-BC1A7C23B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802" y="351971"/>
            <a:ext cx="3441700" cy="383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122AA-1C8D-084D-B171-A960075CD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635" y="2893785"/>
            <a:ext cx="34417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B36E2-5B4A-B44A-A385-5DE153F2B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010" y="351971"/>
            <a:ext cx="3441700" cy="383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0484C-928F-A541-8692-A585EE42A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2010" y="2893785"/>
            <a:ext cx="3441700" cy="383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1FAEA-906E-4E42-B1FB-631308F0B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6852" y="2893785"/>
            <a:ext cx="3441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E0A8C-5337-7441-8606-696F79A7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20" y="602342"/>
            <a:ext cx="3441700" cy="383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B34B2-DD89-6944-9134-AE5C1BFD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99" y="602342"/>
            <a:ext cx="3441700" cy="383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E5879-7A40-4849-89A8-E986FB7E2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232" y="3144156"/>
            <a:ext cx="3441700" cy="383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B3F44-A7CC-FF46-8C49-2C8286947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607" y="602342"/>
            <a:ext cx="3441700" cy="383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1DBB9-88FD-B645-9447-630851B8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607" y="3144156"/>
            <a:ext cx="34417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2D2863-A79D-6547-81A3-C19A5A490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449" y="3144156"/>
            <a:ext cx="3441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4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LUT</dc:title>
  <dc:creator>Microsoft Office User</dc:creator>
  <cp:lastModifiedBy>Microsoft Office User</cp:lastModifiedBy>
  <cp:revision>3</cp:revision>
  <dcterms:created xsi:type="dcterms:W3CDTF">2020-12-14T09:13:15Z</dcterms:created>
  <dcterms:modified xsi:type="dcterms:W3CDTF">2021-01-18T15:38:07Z</dcterms:modified>
</cp:coreProperties>
</file>