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>
      <p:cViewPr varScale="1">
        <p:scale>
          <a:sx n="150" d="100"/>
          <a:sy n="150" d="100"/>
        </p:scale>
        <p:origin x="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CF8ED3-794F-4F00-BEE3-0A76248FBC00}"/>
              </a:ext>
            </a:extLst>
          </p:cNvPr>
          <p:cNvGrpSpPr/>
          <p:nvPr/>
        </p:nvGrpSpPr>
        <p:grpSpPr>
          <a:xfrm>
            <a:off x="687632" y="690734"/>
            <a:ext cx="11230076" cy="2975197"/>
            <a:chOff x="687632" y="690734"/>
            <a:chExt cx="11230076" cy="29751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28F077-87AF-400D-B22D-6C03BF10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32" y="1078260"/>
              <a:ext cx="2308599" cy="20833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0417D8-9BEA-410E-BEA2-D9060A2B7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58" t="4954" r="6243"/>
            <a:stretch/>
          </p:blipFill>
          <p:spPr>
            <a:xfrm>
              <a:off x="6480187" y="1089062"/>
              <a:ext cx="2308599" cy="208331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14ED53E-E9F4-480E-B721-B4166C20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0224" y="1089062"/>
              <a:ext cx="2297484" cy="2083312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2BB0854-90E0-430F-BEAF-7EBE5627AF57}"/>
                </a:ext>
              </a:extLst>
            </p:cNvPr>
            <p:cNvGrpSpPr/>
            <p:nvPr/>
          </p:nvGrpSpPr>
          <p:grpSpPr>
            <a:xfrm>
              <a:off x="3539251" y="690734"/>
              <a:ext cx="2394481" cy="2858364"/>
              <a:chOff x="3598009" y="1425981"/>
              <a:chExt cx="2778257" cy="3335347"/>
            </a:xfrm>
          </p:grpSpPr>
          <p:sp>
            <p:nvSpPr>
              <p:cNvPr id="16" name="Minus Sign 15">
                <a:extLst>
                  <a:ext uri="{FF2B5EF4-FFF2-40B4-BE49-F238E27FC236}">
                    <a16:creationId xmlns:a16="http://schemas.microsoft.com/office/drawing/2014/main" id="{03365BE0-8535-444F-9309-5377F5099BA6}"/>
                  </a:ext>
                </a:extLst>
              </p:cNvPr>
              <p:cNvSpPr/>
              <p:nvPr/>
            </p:nvSpPr>
            <p:spPr>
              <a:xfrm rot="16200000">
                <a:off x="3348168" y="3321532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7" name="Minus Sign 16">
                <a:extLst>
                  <a:ext uri="{FF2B5EF4-FFF2-40B4-BE49-F238E27FC236}">
                    <a16:creationId xmlns:a16="http://schemas.microsoft.com/office/drawing/2014/main" id="{688213FC-7E46-4D51-96B6-652E83ED5377}"/>
                  </a:ext>
                </a:extLst>
              </p:cNvPr>
              <p:cNvSpPr/>
              <p:nvPr/>
            </p:nvSpPr>
            <p:spPr>
              <a:xfrm rot="16200000">
                <a:off x="2278774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Minus Sign 17">
                <a:extLst>
                  <a:ext uri="{FF2B5EF4-FFF2-40B4-BE49-F238E27FC236}">
                    <a16:creationId xmlns:a16="http://schemas.microsoft.com/office/drawing/2014/main" id="{300E6F7C-EE35-40B0-ADE4-52A094FF51B2}"/>
                  </a:ext>
                </a:extLst>
              </p:cNvPr>
              <p:cNvSpPr/>
              <p:nvPr/>
            </p:nvSpPr>
            <p:spPr>
              <a:xfrm rot="16200000">
                <a:off x="4183391" y="3723870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Minus Sign 18">
                <a:extLst>
                  <a:ext uri="{FF2B5EF4-FFF2-40B4-BE49-F238E27FC236}">
                    <a16:creationId xmlns:a16="http://schemas.microsoft.com/office/drawing/2014/main" id="{743E7D43-6DC4-4C25-8638-4D0495E54B2F}"/>
                  </a:ext>
                </a:extLst>
              </p:cNvPr>
              <p:cNvSpPr/>
              <p:nvPr/>
            </p:nvSpPr>
            <p:spPr>
              <a:xfrm rot="16200000">
                <a:off x="4644216" y="3835177"/>
                <a:ext cx="37255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Minus Sign 19">
                <a:extLst>
                  <a:ext uri="{FF2B5EF4-FFF2-40B4-BE49-F238E27FC236}">
                    <a16:creationId xmlns:a16="http://schemas.microsoft.com/office/drawing/2014/main" id="{24B60428-793D-4212-92D2-6782E56FC9EF}"/>
                  </a:ext>
                </a:extLst>
              </p:cNvPr>
              <p:cNvSpPr/>
              <p:nvPr/>
            </p:nvSpPr>
            <p:spPr>
              <a:xfrm rot="16200000">
                <a:off x="4547872" y="3321533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Minus Sign 20">
                <a:extLst>
                  <a:ext uri="{FF2B5EF4-FFF2-40B4-BE49-F238E27FC236}">
                    <a16:creationId xmlns:a16="http://schemas.microsoft.com/office/drawing/2014/main" id="{125FDD82-4F4B-4F67-B633-538FCAF29C2C}"/>
                  </a:ext>
                </a:extLst>
              </p:cNvPr>
              <p:cNvSpPr/>
              <p:nvPr/>
            </p:nvSpPr>
            <p:spPr>
              <a:xfrm rot="16200000">
                <a:off x="4072231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2" name="Minus Sign 21">
                <a:extLst>
                  <a:ext uri="{FF2B5EF4-FFF2-40B4-BE49-F238E27FC236}">
                    <a16:creationId xmlns:a16="http://schemas.microsoft.com/office/drawing/2014/main" id="{351F0C2F-63F4-4503-84D1-7DA1EB39097E}"/>
                  </a:ext>
                </a:extLst>
              </p:cNvPr>
              <p:cNvSpPr/>
              <p:nvPr/>
            </p:nvSpPr>
            <p:spPr>
              <a:xfrm rot="16200000">
                <a:off x="4791751" y="3723871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3" name="Minus Sign 22">
                <a:extLst>
                  <a:ext uri="{FF2B5EF4-FFF2-40B4-BE49-F238E27FC236}">
                    <a16:creationId xmlns:a16="http://schemas.microsoft.com/office/drawing/2014/main" id="{2A7F3865-B20F-4457-B4ED-89C406416625}"/>
                  </a:ext>
                </a:extLst>
              </p:cNvPr>
              <p:cNvSpPr/>
              <p:nvPr/>
            </p:nvSpPr>
            <p:spPr>
              <a:xfrm rot="16200000">
                <a:off x="4360154" y="2745216"/>
                <a:ext cx="3335347" cy="696877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F1A5828-1F50-4D62-958B-4CA1559A49DF}"/>
                  </a:ext>
                </a:extLst>
              </p:cNvPr>
              <p:cNvCxnSpPr/>
              <p:nvPr/>
            </p:nvCxnSpPr>
            <p:spPr>
              <a:xfrm>
                <a:off x="4040278" y="3282978"/>
                <a:ext cx="1196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6294229-1D00-4150-A46E-61112BA0C4D1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V="1">
                <a:off x="4600139" y="4183616"/>
                <a:ext cx="148404" cy="4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97BC5F0-4729-4C22-B767-74A03B7D2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252" y="4187644"/>
                <a:ext cx="186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E1306A-4869-41F7-B3F2-4B3D0C37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877" y="4072309"/>
                <a:ext cx="151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C85F60-765E-4A4F-AF16-C0D8FDC5C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018" y="4080365"/>
                <a:ext cx="1624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6A12BA-F52D-40E6-B1C6-70B53C913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0570" y="3287006"/>
                <a:ext cx="1486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9D980F0-63F3-4CCD-A723-3E4F262BBAAC}"/>
                  </a:ext>
                </a:extLst>
              </p:cNvPr>
              <p:cNvCxnSpPr>
                <a:stCxn id="21" idx="1"/>
                <a:endCxn id="23" idx="3"/>
              </p:cNvCxnSpPr>
              <p:nvPr/>
            </p:nvCxnSpPr>
            <p:spPr>
              <a:xfrm>
                <a:off x="5821857" y="3093654"/>
                <a:ext cx="124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279CD53-E64E-4E84-B814-BE4D9457ECCB}"/>
                  </a:ext>
                </a:extLst>
              </p:cNvPr>
              <p:cNvCxnSpPr/>
              <p:nvPr/>
            </p:nvCxnSpPr>
            <p:spPr>
              <a:xfrm>
                <a:off x="4250267" y="3386667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B724A7-6ACB-45F8-BD72-A5C0215A067F}"/>
                  </a:ext>
                </a:extLst>
              </p:cNvPr>
              <p:cNvCxnSpPr/>
              <p:nvPr/>
            </p:nvCxnSpPr>
            <p:spPr>
              <a:xfrm>
                <a:off x="4619782" y="3911600"/>
                <a:ext cx="43459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3ED7D45-EDE5-4A66-953E-BCCEAA43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467" y="3481945"/>
                <a:ext cx="102700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58664D-41E1-4BB5-80CD-5CD45544D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371" y="2643745"/>
                <a:ext cx="1631878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47AB7EE8-601B-43EA-80F9-D3EB34F27144}"/>
                </a:ext>
              </a:extLst>
            </p:cNvPr>
            <p:cNvSpPr/>
            <p:nvPr/>
          </p:nvSpPr>
          <p:spPr>
            <a:xfrm>
              <a:off x="3127798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CA54D36-3109-491A-847A-743982BC88D8}"/>
                </a:ext>
              </a:extLst>
            </p:cNvPr>
            <p:cNvSpPr/>
            <p:nvPr/>
          </p:nvSpPr>
          <p:spPr>
            <a:xfrm>
              <a:off x="5842000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590C5B5-E44A-4617-BFFC-51C4E5F786A5}"/>
                </a:ext>
              </a:extLst>
            </p:cNvPr>
            <p:cNvSpPr/>
            <p:nvPr/>
          </p:nvSpPr>
          <p:spPr>
            <a:xfrm>
              <a:off x="8950505" y="1854345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4AB56-FA2F-451C-A9B1-AFC536A5DEEC}"/>
                </a:ext>
              </a:extLst>
            </p:cNvPr>
            <p:cNvSpPr txBox="1"/>
            <p:nvPr/>
          </p:nvSpPr>
          <p:spPr>
            <a:xfrm>
              <a:off x="1032208" y="3290021"/>
              <a:ext cx="1620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Intensity image</a:t>
              </a:r>
              <a:endParaRPr lang="en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08900F-035C-480E-8920-2D0603A92FC7}"/>
                </a:ext>
              </a:extLst>
            </p:cNvPr>
            <p:cNvSpPr txBox="1"/>
            <p:nvPr/>
          </p:nvSpPr>
          <p:spPr>
            <a:xfrm>
              <a:off x="3127798" y="3287878"/>
              <a:ext cx="357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Deep learning UNET architecture</a:t>
              </a:r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2BE956-173C-4275-8599-F1C318179359}"/>
                </a:ext>
              </a:extLst>
            </p:cNvPr>
            <p:cNvSpPr txBox="1"/>
            <p:nvPr/>
          </p:nvSpPr>
          <p:spPr>
            <a:xfrm>
              <a:off x="6710468" y="3291116"/>
              <a:ext cx="1688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output</a:t>
              </a:r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49F3AB-6334-4DF8-B2CF-892DB193189B}"/>
                </a:ext>
              </a:extLst>
            </p:cNvPr>
            <p:cNvSpPr txBox="1"/>
            <p:nvPr/>
          </p:nvSpPr>
          <p:spPr>
            <a:xfrm>
              <a:off x="10115661" y="3296599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 mask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E547BE4-8B88-4FB4-B1E9-78712631C677}"/>
              </a:ext>
            </a:extLst>
          </p:cNvPr>
          <p:cNvGrpSpPr/>
          <p:nvPr/>
        </p:nvGrpSpPr>
        <p:grpSpPr>
          <a:xfrm>
            <a:off x="1432724" y="1695782"/>
            <a:ext cx="4244176" cy="3727118"/>
            <a:chOff x="1432724" y="1695782"/>
            <a:chExt cx="4244176" cy="37271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83DD54-DDE8-4079-A8E2-0F3F62B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724" y="1695782"/>
              <a:ext cx="4244176" cy="3727118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CBAA18-9834-4A52-8334-7CBBE815E30C}"/>
                </a:ext>
              </a:extLst>
            </p:cNvPr>
            <p:cNvSpPr/>
            <p:nvPr/>
          </p:nvSpPr>
          <p:spPr>
            <a:xfrm>
              <a:off x="4906433" y="2815166"/>
              <a:ext cx="770467" cy="1308100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F3A411-C374-4E49-97A9-3A2561805176}"/>
                </a:ext>
              </a:extLst>
            </p:cNvPr>
            <p:cNvSpPr/>
            <p:nvPr/>
          </p:nvSpPr>
          <p:spPr>
            <a:xfrm>
              <a:off x="1938867" y="4271432"/>
              <a:ext cx="694267" cy="1083735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231067-9B4E-4E12-9949-39330A4E45B5}"/>
                </a:ext>
              </a:extLst>
            </p:cNvPr>
            <p:cNvSpPr/>
            <p:nvPr/>
          </p:nvSpPr>
          <p:spPr>
            <a:xfrm>
              <a:off x="4906433" y="2802466"/>
              <a:ext cx="770467" cy="1308100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1173E6-988C-493F-8B9D-9F2812E72F32}"/>
                </a:ext>
              </a:extLst>
            </p:cNvPr>
            <p:cNvSpPr/>
            <p:nvPr/>
          </p:nvSpPr>
          <p:spPr>
            <a:xfrm>
              <a:off x="1938867" y="4258732"/>
              <a:ext cx="694267" cy="1083735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00744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15</cp:revision>
  <dcterms:created xsi:type="dcterms:W3CDTF">2022-03-16T10:58:51Z</dcterms:created>
  <dcterms:modified xsi:type="dcterms:W3CDTF">2022-10-21T14:06:23Z</dcterms:modified>
</cp:coreProperties>
</file>