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B862-C80A-DF40-AF01-7E427408C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371F4-DB4D-C44C-8CDA-A51286C6A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10064-5F25-2D41-8C89-0BACFA58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5C55-EC87-FB42-AA06-CE6E7B4A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15987-6D84-434A-A6E0-774EA55B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83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F6A3-131C-3148-A96B-8979475D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02015-FA75-4B4E-B275-84E3ED2BB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DE2FC-343B-AF45-8440-FE7B6482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E6F5-42B9-CD46-9ED8-65131A67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16D35-3EF5-0148-9CB4-3F4E379E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2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CDF36-1EF7-7143-8199-B2CC5AA6B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0CF43-9D99-BF4C-9D89-4319285C4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FA45F-7BB3-6C4D-872D-B3A18A3F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E20B-AD20-8444-BB06-C0F75340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28BAB-12E8-204F-A25A-73BCF416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33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33C3-4956-B643-BC34-5555C38B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CC3E-2E34-0747-9162-995D1256E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6590-7815-5D47-BAB5-89C6335D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910B-12C1-F244-9FC5-2F68F41B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021F1-624B-1A49-B62B-70245922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97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A13B-44AF-7A48-8879-28A2AF6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54FFA-EA74-414F-BE01-F1C2BC98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0EAA3-AA2C-1A48-8B5F-5B6287DC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86C7-AE7C-7148-99B3-7448B13B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5080-82DE-E54C-A63E-3AE9CCB2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65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EE17-C049-074A-927E-EBFBF7AA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933E6-624A-DB4D-8DC0-795D8D16E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04E79-0F6F-1C4F-A7A6-28DE2AF8A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AEEDE-8CF1-AD4D-BA0A-DC536AD5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C8839-C2BD-AF4E-9FE1-35A3EDB5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FB6B2-B4F1-A447-9AEF-28A5282C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11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05EC-37DA-5448-A482-E2BF1EA0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CC50A-2A4C-384C-9182-5723AAAEB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B40ED-F64A-0B47-82D2-B2A7BE348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D785B-8591-674B-A721-8DDD0FBAB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9677B-1E91-1944-A960-B46066AE3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624F3-5ACF-3342-AC06-695651A7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8AF5F-3BB9-264E-B353-62EA893A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80B5E-B8F3-2B49-973F-51575CFB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3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023E-99A8-1546-AD63-9502A83D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B812F-BD4B-9C4F-A0C7-AE6CAB9B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8CD41-A6F6-3644-B8FB-4D661A17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B46A0-582C-674F-974B-EB9FD3BB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15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C15FE-890A-B34C-86B1-1201AC16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074A2-2371-4346-B904-2873537B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9652-7B6E-2C4B-8711-9770CC75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23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C4C3-EF74-C44A-9005-4F907503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ECB2-61C1-7A4B-AA92-DCFAE43E3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A7557-D8FF-1340-886E-BF8C097B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2E9BC-687A-3E47-A28F-D71C21EA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66660-713C-E84E-87C0-9DA31D00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49495-F93A-F441-85E6-5A3247DA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43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3473-2A6A-AA43-B22C-A810D196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C8D2C-455C-504B-8533-FCAC56C12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6D75C-5B09-2047-B1C6-9B3B4C6D9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8EE8A-C07D-A943-A809-534F1848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8BD-BA66-7B45-9F2C-610063169B80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65BCD-512A-E84D-8828-87EC640B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634E8-B1DA-6747-A521-EA2E5B86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2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06592-6B53-3D4E-B087-7F17243F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758EB-C62F-7249-8874-FA74CCE7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3D76-0130-C14C-9693-C94629BF5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178BD-BA66-7B45-9F2C-610063169B80}" type="datetimeFigureOut">
              <a:rPr lang="de-DE" smtClean="0"/>
              <a:t>14.12.20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A16B0-D5AB-F34C-8EBF-1DC72262B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76D9C-6E88-6D40-86ED-1CFB9B1EB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156E-13ED-D040-8707-0EDF5CF429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0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718E-1B68-0E42-9541-A7FE575C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F419DE-B017-604C-9260-80339FD4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13" y="2144111"/>
            <a:ext cx="2384646" cy="4095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A9D6B3-05F7-DD4B-A638-0341271AA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948" y="2144111"/>
            <a:ext cx="2367630" cy="4095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E9CD9F-D928-2B4D-B689-BFA784B8E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492" y="2144111"/>
            <a:ext cx="2351230" cy="40675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0C366B-46B8-5242-9133-E732293D71F4}"/>
              </a:ext>
            </a:extLst>
          </p:cNvPr>
          <p:cNvSpPr txBox="1"/>
          <p:nvPr/>
        </p:nvSpPr>
        <p:spPr>
          <a:xfrm>
            <a:off x="3560125" y="3745101"/>
            <a:ext cx="899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remove</a:t>
            </a:r>
            <a:endParaRPr lang="de-DE" dirty="0"/>
          </a:p>
          <a:p>
            <a:pPr algn="ctr"/>
            <a:r>
              <a:rPr lang="de-DE" dirty="0" err="1"/>
              <a:t>border</a:t>
            </a:r>
            <a:endParaRPr lang="de-DE" dirty="0"/>
          </a:p>
          <a:p>
            <a:pPr algn="ctr"/>
            <a:r>
              <a:rPr lang="de-DE" dirty="0" err="1"/>
              <a:t>labels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4A426-2AA9-8845-B2CF-CD3A6CFC70FA}"/>
              </a:ext>
            </a:extLst>
          </p:cNvPr>
          <p:cNvSpPr txBox="1"/>
          <p:nvPr/>
        </p:nvSpPr>
        <p:spPr>
          <a:xfrm>
            <a:off x="6541669" y="3745101"/>
            <a:ext cx="899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remove</a:t>
            </a:r>
            <a:endParaRPr lang="de-DE" dirty="0"/>
          </a:p>
          <a:p>
            <a:pPr algn="ctr"/>
            <a:r>
              <a:rPr lang="de-DE" dirty="0" err="1"/>
              <a:t>largest</a:t>
            </a:r>
            <a:endParaRPr lang="de-DE" dirty="0"/>
          </a:p>
          <a:p>
            <a:pPr algn="ctr"/>
            <a:r>
              <a:rPr lang="de-DE" dirty="0" err="1"/>
              <a:t>label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259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2020-12-14T10:39:56Z</dcterms:created>
  <dcterms:modified xsi:type="dcterms:W3CDTF">2020-12-14T10:46:00Z</dcterms:modified>
</cp:coreProperties>
</file>