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workflow_segment_2d_noisy_nuclei_and_filter_objects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937E5-70EE-9C43-BA6D-33AD7B1A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299" y="1402180"/>
            <a:ext cx="2895600" cy="344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9BC5E-70B4-2B48-B0B1-5EE3151C9464}"/>
              </a:ext>
            </a:extLst>
          </p:cNvPr>
          <p:cNvSpPr txBox="1"/>
          <p:nvPr/>
        </p:nvSpPr>
        <p:spPr>
          <a:xfrm>
            <a:off x="1064713" y="194933"/>
            <a:ext cx="743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autogenerated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ImageJ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0B577-F2BB-2649-ABA6-349DF8E5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299" y="3569569"/>
            <a:ext cx="3022600" cy="322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D6D36-032B-CE40-89B2-95D40061F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12" y="4089666"/>
            <a:ext cx="9874025" cy="1751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67929-1E92-D34F-AEB3-51AEF66E6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12" y="1920475"/>
            <a:ext cx="9874025" cy="20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workflow_segment_2d_noisy_nuclei_and_filter_objects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Microsoft Office User</cp:lastModifiedBy>
  <cp:revision>3</cp:revision>
  <dcterms:created xsi:type="dcterms:W3CDTF">2021-01-18T10:09:57Z</dcterms:created>
  <dcterms:modified xsi:type="dcterms:W3CDTF">2021-01-26T11:01:10Z</dcterms:modified>
</cp:coreProperties>
</file>