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E08D-6A5E-0B47-B566-33175EA08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402D2-CA2C-3145-A9BF-C965889AF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A517B-8302-7A45-AD30-7BCDD315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5DD-FCD7-1941-81E9-CA229F4486CA}" type="datetimeFigureOut">
              <a:rPr lang="de-DE" smtClean="0"/>
              <a:t>31.01.21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787F3-28FF-584A-BEDA-F3B90E03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5F5E0-65C6-7346-B95E-E7000D4F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CD24-FF3C-E046-AA0B-867FB88334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89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94660-5E20-514A-8D3A-72F4B6A9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93746-1772-E841-BB02-D507915C6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72092-9B12-294E-B2F5-C82F7CFCC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5DD-FCD7-1941-81E9-CA229F4486CA}" type="datetimeFigureOut">
              <a:rPr lang="de-DE" smtClean="0"/>
              <a:t>31.01.21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20BE5-7299-8244-8ED0-08685CB0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757EF-256B-F847-983D-5908BDA1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CD24-FF3C-E046-AA0B-867FB88334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98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0A46E-D02E-FA4F-8B35-A0FD34D0D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2C8A9-AFAA-6C46-9046-7428A4A8A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95724-6793-8B4B-80EE-041B64DE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5DD-FCD7-1941-81E9-CA229F4486CA}" type="datetimeFigureOut">
              <a:rPr lang="de-DE" smtClean="0"/>
              <a:t>31.01.21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F485C-AE21-3F49-9E2D-654E6D16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7A610-5491-9B40-8625-95473701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CD24-FF3C-E046-AA0B-867FB88334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BE0B-613D-B649-9F61-7F567128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9349-A300-9941-8971-D2BAEF126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71E4E-0AEE-7940-B702-09236A93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5DD-FCD7-1941-81E9-CA229F4486CA}" type="datetimeFigureOut">
              <a:rPr lang="de-DE" smtClean="0"/>
              <a:t>31.01.21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4919E-C095-6749-A325-706B8F97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B37F-9340-1043-849A-9E7B5A43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CD24-FF3C-E046-AA0B-867FB88334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6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C707-72A0-CD48-9379-87772E7B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87645-3BCD-B444-9493-4433CE6C1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5A2B-6099-8A47-A85C-B9A93B7E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5DD-FCD7-1941-81E9-CA229F4486CA}" type="datetimeFigureOut">
              <a:rPr lang="de-DE" smtClean="0"/>
              <a:t>31.01.21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6496-F75B-2541-BCD5-E5A5A29D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D2B2E-1CD6-EC4A-B63E-B1A1F6D9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CD24-FF3C-E046-AA0B-867FB88334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29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3021-E417-A64D-8867-DB4950A7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9FEA-77D4-4A45-8091-E66F1894E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CB4CF-985D-7548-9A44-DD625E20E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73EE3-29DE-2C4B-9542-1B90D813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5DD-FCD7-1941-81E9-CA229F4486CA}" type="datetimeFigureOut">
              <a:rPr lang="de-DE" smtClean="0"/>
              <a:t>31.01.21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2749B-423A-6845-AB84-2DBF804D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4EAFC-FC49-2749-8B1E-79F0E42E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CD24-FF3C-E046-AA0B-867FB88334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40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C43B-351D-6341-8742-553DC11A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4DE2D-80DD-E744-B40B-5146C2CF6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6D135-47AA-834A-AA9B-CDC8BB3E5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271A0-892E-0947-AC68-8FE91B805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3075B-F088-AD4E-8406-95F1CF4AB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6617C-9547-AB44-AB41-70591D93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5DD-FCD7-1941-81E9-CA229F4486CA}" type="datetimeFigureOut">
              <a:rPr lang="de-DE" smtClean="0"/>
              <a:t>31.01.21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639E5-2866-C84B-B810-45FEB955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5AF9E-39E4-7B45-AF05-03C22B2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CD24-FF3C-E046-AA0B-867FB88334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56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6A7D-CA80-EC46-9A8F-6ED491A5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58AAA-C57C-1943-BB4E-3EA017BB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5DD-FCD7-1941-81E9-CA229F4486CA}" type="datetimeFigureOut">
              <a:rPr lang="de-DE" smtClean="0"/>
              <a:t>31.01.21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0C9EE-0C03-1745-94A1-1AF21388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F326B-4806-4142-BCCC-7997999E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CD24-FF3C-E046-AA0B-867FB88334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29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73A1F-0632-1B4F-884B-4DDBDB12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5DD-FCD7-1941-81E9-CA229F4486CA}" type="datetimeFigureOut">
              <a:rPr lang="de-DE" smtClean="0"/>
              <a:t>31.01.21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5D18E-9391-BD43-8932-E7503B30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66C05-0D54-C947-B047-450EC928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CD24-FF3C-E046-AA0B-867FB88334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03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88AF-CCC6-3D45-8B75-3EB8B15C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6E28-CD12-9E4A-BB82-5D2681F32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40416-D457-C643-935E-CDA9D4F41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A9533-EB3B-6042-88C1-65063C4E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5DD-FCD7-1941-81E9-CA229F4486CA}" type="datetimeFigureOut">
              <a:rPr lang="de-DE" smtClean="0"/>
              <a:t>31.01.21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88365-A85D-D540-BAC4-78BB8343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6D725-1AC2-E84E-BA9F-DD4316EB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CD24-FF3C-E046-AA0B-867FB88334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38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171C-3EFF-8D43-B127-E446AA065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13712-3380-5C48-9BB4-E03E3E730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EF39-F25D-0242-AFAB-194F524B4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A82DC-F4FF-DF4E-9719-666BA26C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5DD-FCD7-1941-81E9-CA229F4486CA}" type="datetimeFigureOut">
              <a:rPr lang="de-DE" smtClean="0"/>
              <a:t>31.01.21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FE08D-9D48-9A47-961B-AA0B3121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5D79D-2BCC-E04C-959A-3C955A7A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CD24-FF3C-E046-AA0B-867FB88334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29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44EBDF-9315-3345-8C78-0C41A1AD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99E6E-50BE-EF47-B991-AAA7ECB16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DF58-F9A6-6141-98B0-0A74807B2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A55DD-FCD7-1941-81E9-CA229F4486CA}" type="datetimeFigureOut">
              <a:rPr lang="de-DE" smtClean="0"/>
              <a:t>31.01.21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322F2-5ABC-5F40-B88C-F6E14AA82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D2D9D-15B2-D44C-B1A5-AFA8737F1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1CD24-FF3C-E046-AA0B-867FB88334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9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A7C9-6491-4F40-8782-D3EFD7661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correction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F8629-93D3-5A42-9A63-4360F70A3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24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171F9B-F315-6343-9E0E-B17115424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4" y="426057"/>
            <a:ext cx="9491870" cy="34170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623D76-BBF1-6A42-9487-2B14917A2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59" y="4028662"/>
            <a:ext cx="3136900" cy="256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0F92EF-68F5-1C4B-BCE9-D4E5EC467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859" y="4028662"/>
            <a:ext cx="3124200" cy="256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7CDEA8-7232-F449-9238-261E3A6AB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759" y="4028662"/>
            <a:ext cx="31242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26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Local background correction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background correction</dc:title>
  <dc:creator>Microsoft Office User</dc:creator>
  <cp:lastModifiedBy>Microsoft Office User</cp:lastModifiedBy>
  <cp:revision>1</cp:revision>
  <dcterms:created xsi:type="dcterms:W3CDTF">2021-01-31T18:08:21Z</dcterms:created>
  <dcterms:modified xsi:type="dcterms:W3CDTF">2021-01-31T18:13:40Z</dcterms:modified>
</cp:coreProperties>
</file>