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14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/>
              <a:t>Data types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846E5-3D55-F441-907F-420B2B28B907}"/>
              </a:ext>
            </a:extLst>
          </p:cNvPr>
          <p:cNvSpPr txBox="1"/>
          <p:nvPr/>
        </p:nvSpPr>
        <p:spPr>
          <a:xfrm>
            <a:off x="2460900" y="1197430"/>
            <a:ext cx="9001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8-bit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 = 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00000101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255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65535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1000000000000000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32768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4095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000000000000100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32-bit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00000000000000000000010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1.?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4CEF-1C34-9842-98DA-B979345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http://</a:t>
            </a:r>
            <a:r>
              <a:rPr lang="de-DE" dirty="0" err="1"/>
              <a:t>www.dspguide.com</a:t>
            </a:r>
            <a:r>
              <a:rPr lang="de-DE" dirty="0"/>
              <a:t>/ch4/3.htm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6BC36-9EEF-D340-9AE3-25818BC9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1727198"/>
            <a:ext cx="6232071" cy="47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C41-CEB7-234A-A5FF-4CA4E286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http://</a:t>
            </a:r>
            <a:r>
              <a:rPr lang="de-DE" dirty="0" err="1"/>
              <a:t>www.davdata.nl</a:t>
            </a:r>
            <a:r>
              <a:rPr lang="de-DE" dirty="0"/>
              <a:t>/</a:t>
            </a:r>
            <a:r>
              <a:rPr lang="de-DE" dirty="0" err="1"/>
              <a:t>math</a:t>
            </a:r>
            <a:r>
              <a:rPr lang="de-DE" dirty="0"/>
              <a:t>/</a:t>
            </a:r>
            <a:r>
              <a:rPr lang="de-DE" dirty="0" err="1"/>
              <a:t>floatingpoint.html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CFA1F-9E8A-F44E-AD9F-492016D1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2725964"/>
            <a:ext cx="585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/>
              <a:t>Data types: more examples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846E5-3D55-F441-907F-420B2B28B907}"/>
              </a:ext>
            </a:extLst>
          </p:cNvPr>
          <p:cNvSpPr txBox="1"/>
          <p:nvPr/>
        </p:nvSpPr>
        <p:spPr>
          <a:xfrm>
            <a:off x="2460900" y="1197430"/>
            <a:ext cx="9001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8-bit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 = 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00000101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255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65535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1000000000000000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32768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4095 + 32768 = 36863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000000000000100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32-bit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00000000000000000000010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1.?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5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207</Words>
  <Application>Microsoft Macintosh PowerPoint</Application>
  <PresentationFormat>Widescreen</PresentationFormat>
  <Paragraphs>42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Data types</vt:lpstr>
      <vt:lpstr>http://www.dspguide.com/ch4/3.htm</vt:lpstr>
      <vt:lpstr>http://www.davdata.nl/math/floatingpoint.html</vt:lpstr>
      <vt:lpstr>Data types: more examples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Microsoft Office User</cp:lastModifiedBy>
  <cp:revision>13</cp:revision>
  <dcterms:created xsi:type="dcterms:W3CDTF">2020-12-14T08:39:49Z</dcterms:created>
  <dcterms:modified xsi:type="dcterms:W3CDTF">2021-01-22T10:03:41Z</dcterms:modified>
</cp:coreProperties>
</file>