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4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E7E6-F43C-7E46-AEC1-CCA9D2EA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8E81B-F9E9-8A4D-9BB2-1F92B9E81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5EB3-82D7-0C49-90E7-05CB27E2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3A77-3547-C64D-BBA8-288057D8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0361-B13A-F942-AC38-C2183ED5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72D7-EF3A-B84E-BE20-636B4E98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4FA43-1D2B-B54B-8319-A11D1226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C585-5BF9-D04D-B6C3-159D4BF1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CD7A-F260-B248-B2C2-5A8CF3F8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64963-C43F-6F48-868F-C9D78344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A84FA-FD9B-A84D-AAB2-B18CBD0DA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CA679-B2D9-114F-849B-054ED59E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5CB-B2CE-614D-8BE3-F2294D98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8A67-7CEA-1B41-A2F0-7AD770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54CD-C401-B246-A06B-158FBAD0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9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6FC3-9920-8849-95A4-AAB3192F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065E-5FF3-EE4F-9C9F-4A5ADEBF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091A-F3D4-3E47-A337-A522241E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3DA6-01DE-A948-B6CA-68A44BCF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D1F0-EBCA-144B-AAB3-79A0B088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4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E54C-FD09-1046-92D8-B8D76EC6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4EA9B-18E9-7143-8D5A-458A41A3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9BFF-0C1A-E345-94DC-DFD3556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60F3C-97D6-1D4A-B061-9433C2A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8130-0354-1C4B-88D7-DD0676A0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44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57E6-889A-A14F-ADBE-DA1DCE17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41FD-6DBF-0D4C-AE1D-19BCBCF4A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AD5A-69FE-8343-978B-EF5A16EC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9E40-9A09-4248-B190-A353DF35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F6D6-8DE4-8E4F-921A-464317EA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59C7F-3ED2-9241-B0F6-43A357F7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3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5532-65DE-464D-9CA8-10FBB76B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A3D13-A3FB-A54C-B150-676785B6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22B7B-CB64-D340-9396-35A6CBD1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DD2E1-42D8-5B4C-A3F6-927337478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289E3-346A-1143-8BC8-82950CFDE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68557-CE94-4946-913D-D90D022F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FDAC0-5014-BF4A-81FF-6B635B7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4A7D3-B10E-6A41-BBA8-B1014B1D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5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F77F-271A-C645-BDAE-A2389D87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8C1E1-E3B7-DC4F-B3F1-80286971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E9F2D-DF81-BC42-A13D-E68CA47D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17613-01C3-F04D-B5F7-C6189496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99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5DAAB-0EF8-2F4A-8FCB-ED85D13D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EEFEA-8179-164E-8189-1C23A7F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DD19-173E-5F4E-A64B-3B9ED132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371E-A0DE-7545-8FA6-30B89550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6515-B1A1-7746-AEAC-FA384F96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7FDF-55EE-7E4C-A497-9217CF3FF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875F-1016-A04B-9DB3-1F80CBE8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D261-86E3-B043-8E84-9CEB049A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C9D8-1CA3-A245-8668-87362CC8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6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D542-5A4D-F443-9850-78B12C23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60524-9ABB-974B-893B-02872F11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8BFE4-50FD-934E-82BC-CF188BFB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7392-3AD1-DC46-97A9-E0EA2141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38CCC-8924-954B-B18C-18AC9D5B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3AD67-3E3E-5449-BAFB-2342B04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7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3449-C07A-CC4A-98F7-9195EFC9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3F47-43B9-754C-96A9-A9FFAF02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40E0-DF2A-224A-B949-7F4D146E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68E6-81FE-AF4B-8990-94E12524E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87AB-D9F8-8F43-99AE-F0A55D933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AE95-80E6-F84E-9029-6B203B3F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Run a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33751-AD8D-1140-B91B-B17FAEF71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4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40032-9FDC-BA49-8C2C-9F1C7A4C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862"/>
            <a:ext cx="12192000" cy="60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Run a script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a script</dc:title>
  <dc:creator>Microsoft Office User</dc:creator>
  <cp:lastModifiedBy>Microsoft Office User</cp:lastModifiedBy>
  <cp:revision>2</cp:revision>
  <dcterms:created xsi:type="dcterms:W3CDTF">2021-11-30T15:03:32Z</dcterms:created>
  <dcterms:modified xsi:type="dcterms:W3CDTF">2021-11-30T15:11:26Z</dcterms:modified>
</cp:coreProperties>
</file>