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DD8F-F9BB-774E-9261-EAD89128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96528-8161-1442-B873-B503CBE5D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7745-AC4D-5D4C-B2F3-B6C9C3FB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5212-E27C-414D-8223-3F7E1C31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BD6E5-0CBC-9A46-82B5-A04C86E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55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5DA0-1BDF-9D41-9F0A-E746E42E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0F5D4-0E77-F541-8697-A2076C83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1756-1625-954D-92AB-244908D5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548E-6446-0741-8764-9B93A605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8C9B-DAA2-4549-A37A-F44A014F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49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7CF99-6E72-AB42-9815-5D1C906C4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0AD98-7285-A147-B0E7-45618015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6DC8-4C0D-3147-9A67-9EF62545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CD61-2236-4040-97A6-31DBBE6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C0122-A191-1E4D-80B9-07C1F6CB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5F8A-B380-8A41-8221-67208541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AD-7E2C-1A49-B93F-D13D46E1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2884-1669-B94B-B51E-7A1B7860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A3A2-9E13-534A-8C52-A523BA17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60BC-A438-B144-B29A-FC9A653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3444-771F-D945-9475-9B889F5F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F0F8-4B69-A94D-9DC8-BB8D474C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E0E5-F6F1-4040-90C3-21B9F4DA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BC2E-2AEC-5E42-B964-35F95322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29D7-B79B-B047-9014-0D52EC77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0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3D72-FE1E-5142-8681-18C242A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84B7B-457F-C248-88E0-BBDF69C07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2075-DA03-4C4E-963A-040A8E0E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B8CAC-D878-1044-935E-D479CD91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6959D-5CEF-3141-97DE-296E4339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F088-1344-4648-8C5B-DF7BE775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A5C1-A665-AB40-A2AA-C526920F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5611-4CBF-8743-8249-49392F8C3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2DB-364E-D646-B1C3-98BE6056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80FD9-F46A-5048-B844-1E8068CA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CBA93-840B-FF45-8691-7B54E6A15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9BBE-F9AB-0846-AC4C-526C2179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2358F-58AD-C442-A663-AA1ABC2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B1E1-66AA-164C-81B4-CE951025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4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B0FB-DB83-6446-8BF5-06B6193B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E7C52-32ED-B343-83D4-62414FE2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6952-404E-474D-818E-6A7B5C44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E95C-8E6F-3B42-81A9-8CFED66C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4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E150D-DFB6-A74F-97B8-2EF33878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144E3-9EA9-BD47-B387-260E8FFA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A80DC-9E9C-3549-B79E-AF0F6009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10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74EA-348E-944A-90DC-7DF056F7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35D1-B4C5-4640-A9EA-2C4E004A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3142-333E-9E44-9F3A-7BA8A714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F18AB-E6E1-024C-B69D-F945F3BC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6EE08-6B57-EF46-B400-A89BB0D4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B0E32-3756-3C41-AAB1-1F17747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53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6749-39FA-6D49-841B-1F47E28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00717-8310-504C-97B7-CA23487A0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5FD07-3612-6F41-A086-F4EA535CA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DAB8-5447-B948-A348-F4E0AF53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9BE9D-BE03-2C4D-9A53-EE694C1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5E82D-55BD-9B4F-A1D8-357E096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71C8-3BA9-904F-9CF0-F1B645F9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DE1E-3783-CE4A-B730-00BE078F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BEA9-5FCD-944A-BCD5-9E934A308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A8C4-1BE5-8746-8456-CEDD9049C978}" type="datetimeFigureOut">
              <a:rPr lang="de-DE" smtClean="0"/>
              <a:t>28.01.21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7BDF-8C16-3340-AF4F-E5FAB413A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DE338-1597-FC45-985A-42155D43C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53E5-0FD2-FC42-A9AA-104A8DDDA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7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E9A5-DA44-8844-82BB-E6EE8C212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Global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correction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BCC1C-2330-3C4F-9EA9-51BCB2A56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9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B94755-2A0A-AD41-8121-5481543127AA}"/>
              </a:ext>
            </a:extLst>
          </p:cNvPr>
          <p:cNvSpPr txBox="1"/>
          <p:nvPr/>
        </p:nvSpPr>
        <p:spPr>
          <a:xfrm>
            <a:off x="8081319" y="1915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FCE6E-41BE-3543-983E-207CA98DC2E6}"/>
              </a:ext>
            </a:extLst>
          </p:cNvPr>
          <p:cNvSpPr txBox="1"/>
          <p:nvPr/>
        </p:nvSpPr>
        <p:spPr>
          <a:xfrm>
            <a:off x="7012490" y="1803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029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Global background correction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intensities</dc:title>
  <dc:creator>Microsoft Office User</dc:creator>
  <cp:lastModifiedBy>Microsoft Office User</cp:lastModifiedBy>
  <cp:revision>5</cp:revision>
  <dcterms:created xsi:type="dcterms:W3CDTF">2021-01-28T09:54:41Z</dcterms:created>
  <dcterms:modified xsi:type="dcterms:W3CDTF">2021-01-28T13:16:07Z</dcterms:modified>
</cp:coreProperties>
</file>