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1242-814A-2045-9373-ADC451669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1FA8-EAEC-5847-86E6-0DCF30616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312E-2C1E-E443-9C6A-735C8863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F9A5-6338-1043-BC0D-7EA1A9C5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0C3A-E3A2-3A4A-8EEE-124AE26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43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9D65-1A5C-934A-8B43-D77DB2D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B082-15E1-C14D-8B37-6C880330E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79D6-3868-5F40-B8DA-906B524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C654-190F-AC4D-AEEE-51D6464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0D87-296F-664A-84FF-4EEBB2B5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90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EA0F0-D64D-554B-A124-F28702718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0BE3B-A278-1E4A-8B1A-CD9B8682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55EC-9AEF-2A47-A794-B1211D8B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1F8A-CCB8-4D4A-BD74-662535D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34AF-4724-C945-BC0D-A1E062ED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2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AEC4-DAE8-6146-80FC-AC53E3A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1337-8A2C-6F4F-8F8F-CF89B920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983B-34EE-6940-841F-C2E0BF2B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72A95-DAB1-7745-8F7F-9870F57D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FDF7-2536-8649-8AB0-42B6C6A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91D0-FEE7-8A4A-8F7A-C93EAD06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2723-2EFB-8142-B199-A0936B52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B67B-8552-8340-9AF2-A23AE5DE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396A-A6AC-2E4D-90EF-8E5299D9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E93A-496A-2B4B-8D02-9B905409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D701-E45B-8242-A48E-71AD0018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D76E-7080-7249-BD5A-53FC975F2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34E90-D42A-FC4C-8484-11B3BD80F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111C-C6C2-1542-AE98-AA0E5631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1BD62-144D-CC48-9EA3-3EBEB77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98A6F-DE61-3F44-931F-ACA1D776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57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8516-F5A9-D74A-95D8-C3F223A2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9CFA5-F7F4-E64A-9338-8DCC5437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444EB-235A-714B-9399-4E780554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C14C5-5E6C-E34E-BEEC-BDB5D6FC3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8788-BB5C-664B-ADCC-8EFB19AEC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06DCC-C9C3-0344-A045-5256B546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832B0-8170-904C-BBD7-38A2B69B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7FB39-B725-B445-B7E7-6CC071C8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5B88-1986-824D-AE4F-73930449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090FA-0A69-5E43-BFAE-41C4E0EF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1BD57-CA53-2D4B-BCDE-4B675AF9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2D45B-BDAB-974C-BA25-553107D5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60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EEAD0-B2EB-2D4F-96F2-AA2919E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62F67-8C71-454D-8452-B9A73D59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2E26-8DB2-7F4E-B028-634C7D71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7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6594-649F-4448-9094-8FBFBC85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BBF8-095B-344E-944B-C2E5B2A7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383A-DF6F-5742-A6F4-6A456C220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0CD1-EAAD-1D48-B706-46EAC8AA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9BC0-4A6F-C041-9717-20484C9F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53254-62C9-1A44-917E-8B2BE654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9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99C2-18DD-4945-A7FB-C4318481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645E2-A1B5-9541-B9A9-1C496486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FAE5A-3AB9-3245-8971-C685E27C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5FB3B-EF2B-4146-BBF2-FCBC30C5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2E5EA-8361-4244-9051-16166120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B7DA-D9B4-CF48-B53C-DED64077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03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8B4AD-B082-8A49-9990-79C80516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6E0D0-8EB0-B547-A800-5B5F3B52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E7ED-78A7-7845-B8F7-6E51D48F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C76D-B6B1-3741-B26C-E77851EB6820}" type="datetimeFigureOut">
              <a:rPr lang="de-DE" smtClean="0"/>
              <a:t>22.09.21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6AD4-9FE3-7D4A-AFB5-5E9FF9D33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BD42-C163-D341-87EF-BFF937546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B961-5F4B-7742-AA23-D20E9639A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0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9696-3C68-9740-B816-EC36E6052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GUI </a:t>
            </a:r>
            <a:r>
              <a:rPr lang="de-DE" dirty="0" err="1"/>
              <a:t>recording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CDBD1-552C-7542-8C02-1C03A1ED6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1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D3C7F-E135-1540-8FD1-E3FA97DA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47" y="1764472"/>
            <a:ext cx="5867400" cy="1765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1E2A63-D6CB-3540-A628-EA982D6E26E4}"/>
              </a:ext>
            </a:extLst>
          </p:cNvPr>
          <p:cNvSpPr/>
          <p:nvPr/>
        </p:nvSpPr>
        <p:spPr>
          <a:xfrm>
            <a:off x="4420679" y="4559733"/>
            <a:ext cx="2104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/>
              <a:t>run</a:t>
            </a:r>
            <a:r>
              <a:rPr lang="de-DE" sz="2800" dirty="0"/>
              <a:t>("</a:t>
            </a:r>
            <a:r>
              <a:rPr lang="de-DE" sz="2800" dirty="0" err="1"/>
              <a:t>Boats</a:t>
            </a:r>
            <a:r>
              <a:rPr lang="de-DE" sz="2800" dirty="0"/>
              <a:t>");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C34149-390F-BB40-BAEF-877E38B32A8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473147" y="3529772"/>
            <a:ext cx="0" cy="102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GUI recording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recording</dc:title>
  <dc:creator>Microsoft Office User</dc:creator>
  <cp:lastModifiedBy>Microsoft Office User</cp:lastModifiedBy>
  <cp:revision>2</cp:revision>
  <dcterms:created xsi:type="dcterms:W3CDTF">2021-09-22T13:57:29Z</dcterms:created>
  <dcterms:modified xsi:type="dcterms:W3CDTF">2021-09-22T13:59:21Z</dcterms:modified>
</cp:coreProperties>
</file>