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15.01.21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>
                <a:solidFill>
                  <a:srgbClr val="FF0000"/>
                </a:solidFill>
              </a:rPr>
              <a:t>Pixels / Voxels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1380" y="1158086"/>
            <a:ext cx="5801586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marL="0" indent="0">
              <a:buClr>
                <a:srgbClr val="ADADAD"/>
              </a:buClr>
              <a:buSzPts val="4500"/>
              <a:buNone/>
            </a:pPr>
            <a:r>
              <a:rPr lang="en-US" sz="3000" dirty="0">
                <a:solidFill>
                  <a:srgbClr val="FFFFFF"/>
                </a:solidFill>
              </a:rPr>
              <a:t>Image = { value, coordinate }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139" name="Google Shape;139;p18" descr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6942" y="1921740"/>
            <a:ext cx="3724668" cy="3547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 rot="10800000" flipH="1">
            <a:off x="4253635" y="3515190"/>
            <a:ext cx="1" cy="113680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5374708" y="5544856"/>
            <a:ext cx="1208801" cy="1"/>
          </a:xfrm>
          <a:prstGeom prst="straightConnector1">
            <a:avLst/>
          </a:prstGeom>
          <a:noFill/>
          <a:ln w="25400" cap="flat" cmpd="sng">
            <a:solidFill>
              <a:srgbClr val="ADADA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5724242" y="5491557"/>
            <a:ext cx="525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900"/>
          </a:p>
        </p:txBody>
      </p:sp>
      <p:sp>
        <p:nvSpPr>
          <p:cNvPr id="143" name="Google Shape;143;p18"/>
          <p:cNvSpPr txBox="1"/>
          <p:nvPr/>
        </p:nvSpPr>
        <p:spPr>
          <a:xfrm>
            <a:off x="3831242" y="3760383"/>
            <a:ext cx="833201" cy="70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8" tIns="121888" rIns="121888" bIns="121888" anchor="t" anchorCtr="0">
            <a:noAutofit/>
          </a:bodyPr>
          <a:lstStyle/>
          <a:p>
            <a:pPr>
              <a:buClr>
                <a:srgbClr val="ADADAD"/>
              </a:buClr>
              <a:buSzPts val="6400"/>
            </a:pPr>
            <a:r>
              <a:rPr lang="en-US" sz="3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9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84" y="1921736"/>
            <a:ext cx="2178185" cy="1463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B673F2-B77A-4343-982D-785AF549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09" y="1142724"/>
            <a:ext cx="5071311" cy="50713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8D540C-B33F-0D4C-BBC5-2AE604C3EA29}"/>
              </a:ext>
            </a:extLst>
          </p:cNvPr>
          <p:cNvGrpSpPr/>
          <p:nvPr/>
        </p:nvGrpSpPr>
        <p:grpSpPr>
          <a:xfrm>
            <a:off x="198424" y="875069"/>
            <a:ext cx="5821444" cy="5844090"/>
            <a:chOff x="198423" y="505737"/>
            <a:chExt cx="6189345" cy="62134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A7C2E7-8382-E64B-90E0-EA425700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768" y="1004159"/>
              <a:ext cx="5715000" cy="57150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96876B-A24A-B94B-B6FC-BA8612248A7A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8" y="875069"/>
              <a:ext cx="571500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BB69E-960F-F944-9D2B-6DA3E918B747}"/>
                </a:ext>
              </a:extLst>
            </p:cNvPr>
            <p:cNvCxnSpPr>
              <a:cxnSpLocks/>
            </p:cNvCxnSpPr>
            <p:nvPr/>
          </p:nvCxnSpPr>
          <p:spPr>
            <a:xfrm>
              <a:off x="554455" y="1004159"/>
              <a:ext cx="0" cy="571500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4F1E35-FB52-5042-8488-19ABB1032222}"/>
                </a:ext>
              </a:extLst>
            </p:cNvPr>
            <p:cNvSpPr txBox="1"/>
            <p:nvPr/>
          </p:nvSpPr>
          <p:spPr>
            <a:xfrm>
              <a:off x="672768" y="505737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406B24-6950-0D41-B489-44846BBDA07D}"/>
                </a:ext>
              </a:extLst>
            </p:cNvPr>
            <p:cNvSpPr txBox="1"/>
            <p:nvPr/>
          </p:nvSpPr>
          <p:spPr>
            <a:xfrm>
              <a:off x="198423" y="1170344"/>
              <a:ext cx="29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Y</a:t>
              </a:r>
            </a:p>
          </p:txBody>
        </p:sp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966DD198-A35B-9045-8ACC-4F9541F436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9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Image coordinates and values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505FA-4686-FF46-9755-0DF3C8573840}"/>
              </a:ext>
            </a:extLst>
          </p:cNvPr>
          <p:cNvCxnSpPr/>
          <p:nvPr/>
        </p:nvCxnSpPr>
        <p:spPr>
          <a:xfrm flipV="1">
            <a:off x="5053914" y="1343864"/>
            <a:ext cx="1538295" cy="756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5F287-8DCF-B44F-B7A7-7E1ED0E75CA9}"/>
              </a:ext>
            </a:extLst>
          </p:cNvPr>
          <p:cNvSpPr/>
          <p:nvPr/>
        </p:nvSpPr>
        <p:spPr>
          <a:xfrm>
            <a:off x="6612110" y="1356221"/>
            <a:ext cx="5030875" cy="4612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40E809-2817-0346-ABBE-92E0BE70201B}"/>
              </a:ext>
            </a:extLst>
          </p:cNvPr>
          <p:cNvCxnSpPr>
            <a:cxnSpLocks/>
          </p:cNvCxnSpPr>
          <p:nvPr/>
        </p:nvCxnSpPr>
        <p:spPr>
          <a:xfrm>
            <a:off x="5053280" y="3336324"/>
            <a:ext cx="1538295" cy="2631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Pixels / Voxels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Politi, Antonio</cp:lastModifiedBy>
  <cp:revision>3</cp:revision>
  <dcterms:created xsi:type="dcterms:W3CDTF">2020-12-14T08:39:49Z</dcterms:created>
  <dcterms:modified xsi:type="dcterms:W3CDTF">2021-01-15T17:21:24Z</dcterms:modified>
</cp:coreProperties>
</file>