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56" d="100"/>
          <a:sy n="56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 meaning of gray values in images can be very different.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800"/>
              <a:buFont typeface="Arial"/>
              <a:buNone/>
              <a:defRPr sz="1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7400"/>
              <a:buFont typeface="Arial"/>
              <a:buNone/>
              <a:defRPr sz="74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886400" y="3073266"/>
            <a:ext cx="10666401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307333" y="1200399"/>
            <a:ext cx="16980801" cy="1090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2192000" y="66"/>
            <a:ext cx="12192000" cy="13716002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07999" y="3288466"/>
            <a:ext cx="10787202" cy="39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707999" y="7474866"/>
            <a:ext cx="10787202" cy="32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3172000" y="1931199"/>
            <a:ext cx="10232001" cy="98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1199" y="11281533"/>
            <a:ext cx="15996800" cy="16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1199" y="2949666"/>
            <a:ext cx="22721602" cy="52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1199" y="8405933"/>
            <a:ext cx="22721602" cy="34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lvl="0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3200400" lvl="6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3657600" lvl="7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4114800" lvl="8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2986361" y="994675"/>
            <a:ext cx="184113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Arial"/>
              <a:buNone/>
            </a:pPr>
            <a:r>
              <a:rPr lang="en-US" sz="7200">
                <a:solidFill>
                  <a:srgbClr val="93C47D"/>
                </a:solidFill>
              </a:rPr>
              <a:t>Image Binarization</a:t>
            </a:r>
            <a:endParaRPr sz="7200">
              <a:solidFill>
                <a:srgbClr val="93C47D"/>
              </a:solidFill>
            </a:endParaRPr>
          </a:p>
        </p:txBody>
      </p:sp>
      <p:pic>
        <p:nvPicPr>
          <p:cNvPr id="52" name="Google Shape;52;p12" descr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5999" y="3588976"/>
            <a:ext cx="4113152" cy="415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 descr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860" y="3588976"/>
            <a:ext cx="4155533" cy="415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 descr="Google Shape;20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18578" y="8186144"/>
            <a:ext cx="4105270" cy="22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 descr="Google Shape;21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45020" y="8186144"/>
            <a:ext cx="4113213" cy="22336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/>
        </p:nvSpPr>
        <p:spPr>
          <a:xfrm>
            <a:off x="10243701" y="4920507"/>
            <a:ext cx="2397989" cy="1565354"/>
          </a:xfrm>
          <a:prstGeom prst="roundRect">
            <a:avLst>
              <a:gd name="adj" fmla="val 16667"/>
            </a:avLst>
          </a:prstGeom>
          <a:solidFill>
            <a:srgbClr val="ADADAD"/>
          </a:solidFill>
          <a:ln w="25400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BF8AC-6956-C44E-A427-D93E0288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37" y="2032000"/>
            <a:ext cx="5674172" cy="590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DA14-8287-2B4E-BB02-47FD0384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022" y="2032000"/>
            <a:ext cx="5674172" cy="5902969"/>
          </a:xfrm>
          <a:prstGeom prst="rect">
            <a:avLst/>
          </a:prstGeom>
        </p:spPr>
      </p:pic>
      <p:pic>
        <p:nvPicPr>
          <p:cNvPr id="7" name="Google Shape;53;p12" descr="Google Shape;204;p24">
            <a:extLst>
              <a:ext uri="{FF2B5EF4-FFF2-40B4-BE49-F238E27FC236}">
                <a16:creationId xmlns:a16="http://schemas.microsoft.com/office/drawing/2014/main" id="{A0325386-7D5C-984E-BD5A-9E8238AF75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52" y="2032034"/>
            <a:ext cx="5902937" cy="590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2;p12" descr="Google Shape;203;p24">
            <a:extLst>
              <a:ext uri="{FF2B5EF4-FFF2-40B4-BE49-F238E27FC236}">
                <a16:creationId xmlns:a16="http://schemas.microsoft.com/office/drawing/2014/main" id="{B0E88E82-8D29-4345-B58A-2D5644FA7E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2502" y="2032000"/>
            <a:ext cx="5842734" cy="590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4;p12" descr="Google Shape;205;p24">
            <a:extLst>
              <a:ext uri="{FF2B5EF4-FFF2-40B4-BE49-F238E27FC236}">
                <a16:creationId xmlns:a16="http://schemas.microsoft.com/office/drawing/2014/main" id="{9AB905C2-4370-1A45-BD70-61905620EC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2200" y="8394133"/>
            <a:ext cx="4423334" cy="24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2" descr="Google Shape;213;p24">
            <a:extLst>
              <a:ext uri="{FF2B5EF4-FFF2-40B4-BE49-F238E27FC236}">
                <a16:creationId xmlns:a16="http://schemas.microsoft.com/office/drawing/2014/main" id="{F19CF41B-13E2-0D46-B150-8FE0A125BD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9692" y="8464476"/>
            <a:ext cx="4431893" cy="2406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755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434343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16</Words>
  <Application>Microsoft Macintosh PowerPoint</Application>
  <PresentationFormat>Custom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Dark</vt:lpstr>
      <vt:lpstr>Image Binarization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Binarization</dc:title>
  <cp:lastModifiedBy>Christian Tischer</cp:lastModifiedBy>
  <cp:revision>4</cp:revision>
  <dcterms:modified xsi:type="dcterms:W3CDTF">2022-02-16T09:33:05Z</dcterms:modified>
</cp:coreProperties>
</file>