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5" d="100"/>
          <a:sy n="105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093A-82D3-B247-A97D-CCFCF3442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67A7D-B5F1-6043-B6A3-0FCC88E06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BE286-63AA-A248-AE97-9962EF40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FAF7D-D4B0-5A4E-9A28-59C800FD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1BE4-B0E6-A846-8271-0E73ED53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04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7471-4200-6E4F-9068-6E49A637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95BD8-E2B5-7E43-8DA8-E5A2124C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61245-8CCA-0445-818B-14FDDE95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66B1-C38A-2943-AE3A-8A23FA8E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ABDA-E9C7-1440-8CDC-7EEB3EF2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11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51191-DB4F-5743-ABAD-91C31AEDE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BDDF6-20AD-D942-ACAA-558690A14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58DC-2D00-244F-AF8E-60C7F3CB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5892C-4752-2843-B512-B0F2D954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BB54B-4B74-594B-A283-A2A584D9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88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2622-11ED-A141-ABDF-C5321E99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5C17-88A2-1949-A50D-7794AA0D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55988-D279-F24D-B2B8-F703C959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CED6-6B51-3841-8765-25873AD1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B960-E946-074D-8529-D0E089D4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03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57E5-EEFC-E245-827F-7F2DFB8E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FBCC4-0C28-924B-888C-DB25F1E7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A1B1-9F4A-FC44-A4D7-BA374BF6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2575-FD6B-544C-8044-56CC5601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E33B-FDE8-3140-9412-4E6659EB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3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44C1-B17E-E841-B759-FAC91C2C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CEC6-C38D-D84B-852B-A462112E2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34C1-09D6-E640-8B85-B69B5BDB8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94716-5948-B844-94C0-2AEF07B8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A317C-28A4-4842-A3E5-3A550394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D0C67-6CF8-AC4C-AA61-845FB0EA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08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0F08-AAAB-7947-A70C-E8915642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A0315-8748-B34E-821F-1EE392B38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0C45F-F5CE-5944-BD8C-9061AA22B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46F56-4922-CE42-86C0-E909179F7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4BBCE-BF75-EE4D-B190-E87537720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7BFC6-22C1-484C-B04A-70E0DA36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E71E5-3E7D-114C-8C21-5CBC125E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2A56A-A6A6-C147-9EBF-4C7D3D52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40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001-2B45-EA4A-AB47-F9535803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0CFC-9822-7B49-B9D2-AD312A55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E5E92-44F7-9B46-B550-D7D1E692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E1EC0-04D3-2940-A14C-BA3507BF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38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F3FF1-6169-7848-AF3B-E8B6DC89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5AFF5-1407-D741-865C-68AD8BE2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1EBB8-CBD5-0349-895D-4A26248A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62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DFDB-2007-3D4D-9426-AF485C95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4AA0-6BA9-E34C-83FF-1395D8A4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56D76-929A-1046-A981-29526C12F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85FE-6BCE-8E44-BFA2-C851B785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29B10-FFE3-C44E-826E-510DE2DF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18208-EC80-E84A-B87B-EA74D9F7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95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E5FB-63C1-3249-93B9-73E3AAFC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BAFDC-B9AB-B34A-BB7A-89AF41019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0E23-2C42-6E49-958B-1B05613BB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33D7B-1EE1-CC41-831C-623C7984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73CEE-BDA6-524A-844D-4CCE3F9C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81F2-D622-3642-8DB0-2607EFA1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56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DD48E-74CE-AA4B-8B99-5BDBDEB0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E678F-4ED6-D343-ACC2-F469C80CE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5223A-8953-5B4F-B330-E0782ECD8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C9FE-2DAE-9149-80B9-3DE8FBCD0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A9A88-AA78-474D-80D9-BA391AD27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78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A053-99AD-D641-8471-7759DCE0B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transform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11248-52B9-764B-B44D-3D7AD1C0F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18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7695-2D50-6348-B135-9F8115EE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7973-E57D-5C4E-A1AC-202460D5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xy_8bit_labels__touching_and_soma-dist.tif</a:t>
            </a:r>
          </a:p>
        </p:txBody>
      </p:sp>
    </p:spTree>
    <p:extLst>
      <p:ext uri="{BB962C8B-B14F-4D97-AF65-F5344CB8AC3E}">
        <p14:creationId xmlns:p14="http://schemas.microsoft.com/office/powerpoint/2010/main" val="137943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A1A9F9-9F96-D746-9A23-4D6B1C53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724" y="97142"/>
            <a:ext cx="3863340" cy="3240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DAE05-A958-4F4A-AA1B-93586A188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40" y="3434899"/>
            <a:ext cx="3863340" cy="3240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4593D9-1D07-6641-A0C5-1681F37C2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724" y="3434899"/>
            <a:ext cx="3863340" cy="3240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021374-43C2-5244-8B50-F09A379BE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040" y="97142"/>
            <a:ext cx="3863340" cy="32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4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Distance transform</vt:lpstr>
      <vt:lpstr>Data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transform</dc:title>
  <dc:creator>Christian Tischer</dc:creator>
  <cp:lastModifiedBy>Christian Tischer</cp:lastModifiedBy>
  <cp:revision>6</cp:revision>
  <dcterms:created xsi:type="dcterms:W3CDTF">2022-02-03T08:08:47Z</dcterms:created>
  <dcterms:modified xsi:type="dcterms:W3CDTF">2022-02-03T12:17:02Z</dcterms:modified>
</cp:coreProperties>
</file>