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4"/>
  </p:normalViewPr>
  <p:slideViewPr>
    <p:cSldViewPr snapToGrid="0">
      <p:cViewPr varScale="1">
        <p:scale>
          <a:sx n="128" d="100"/>
          <a:sy n="128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2CF7-9C27-294A-90C4-3E35094C4601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4596-9333-5B48-AF09-D4A72557A3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4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2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3162603" y="280588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086356" y="2457944"/>
            <a:ext cx="704913" cy="98138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139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0.13 µ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0.13 µ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2663923" y="3364375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858339" y="1404350"/>
            <a:ext cx="38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</a:t>
            </a:r>
            <a:r>
              <a:rPr lang="en-US" dirty="0"/>
              <a:t> * </a:t>
            </a:r>
            <a:r>
              <a:rPr lang="en-US" dirty="0">
                <a:solidFill>
                  <a:schemeClr val="accent6"/>
                </a:solidFill>
              </a:rPr>
              <a:t>Spacing</a:t>
            </a:r>
            <a:r>
              <a:rPr lang="en-US" dirty="0"/>
              <a:t> = Calibrated coordinate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-1655082" y="4363453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</p:cNvCxnSpPr>
          <p:nvPr/>
        </p:nvCxnSpPr>
        <p:spPr>
          <a:xfrm flipH="1">
            <a:off x="2798902" y="2435600"/>
            <a:ext cx="501585" cy="106297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992382" y="1490679"/>
                <a:ext cx="38811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/>
                    </a:solidFill>
                  </a:rPr>
                  <a:t>Index</a:t>
                </a:r>
                <a:r>
                  <a:rPr lang="en-US" dirty="0"/>
                  <a:t> * </a:t>
                </a:r>
                <a:r>
                  <a:rPr lang="en-US" dirty="0">
                    <a:solidFill>
                      <a:schemeClr val="accent6"/>
                    </a:solidFill>
                  </a:rPr>
                  <a:t>Spacing</a:t>
                </a:r>
                <a:r>
                  <a:rPr lang="en-US" dirty="0"/>
                  <a:t> = Calibrated coordinate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139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0.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13 µ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50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0.13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2" y="1490679"/>
                <a:ext cx="3881127" cy="923330"/>
              </a:xfrm>
              <a:prstGeom prst="rect">
                <a:avLst/>
              </a:prstGeom>
              <a:blipFill>
                <a:blip r:embed="rId6"/>
                <a:stretch>
                  <a:fillRect l="-1634" t="-2703" r="-327" b="-54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2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077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5345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613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3344" y="762985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172" y="2023396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383" y="79170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07311" y="3139918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1980" y="27947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847695" y="445983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456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50724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992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40568" y="3292318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881" y="3670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154227" y="6008538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989771" y="6008538"/>
            <a:ext cx="0" cy="55186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172" y="5454521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Voxel depth, 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1" y="2794741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6653076" y="266431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61021" y="2346562"/>
            <a:ext cx="502435" cy="9433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6124835" y="3217368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4987014" y="1276992"/>
            <a:ext cx="26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7A3E8-8BF4-2148-8E7C-990B11478EB6}"/>
              </a:ext>
            </a:extLst>
          </p:cNvPr>
          <p:cNvSpPr/>
          <p:nvPr/>
        </p:nvSpPr>
        <p:spPr>
          <a:xfrm>
            <a:off x="1771424" y="1572132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C736E-789C-7040-94B5-BDBD88B037F3}"/>
              </a:ext>
            </a:extLst>
          </p:cNvPr>
          <p:cNvCxnSpPr/>
          <p:nvPr/>
        </p:nvCxnSpPr>
        <p:spPr>
          <a:xfrm flipV="1">
            <a:off x="1847716" y="1472296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92EADBE-933E-7C4D-B989-9B6CC6B9E79C}"/>
              </a:ext>
            </a:extLst>
          </p:cNvPr>
          <p:cNvSpPr/>
          <p:nvPr/>
        </p:nvSpPr>
        <p:spPr>
          <a:xfrm>
            <a:off x="2398839" y="1582030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4B8D59-0A16-1243-9CF4-00C92ACCA438}"/>
              </a:ext>
            </a:extLst>
          </p:cNvPr>
          <p:cNvSpPr/>
          <p:nvPr/>
        </p:nvSpPr>
        <p:spPr>
          <a:xfrm>
            <a:off x="1781321" y="2128291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E2D63-2EBB-1E49-B881-4080389BB517}"/>
              </a:ext>
            </a:extLst>
          </p:cNvPr>
          <p:cNvCxnSpPr>
            <a:cxnSpLocks/>
          </p:cNvCxnSpPr>
          <p:nvPr/>
        </p:nvCxnSpPr>
        <p:spPr>
          <a:xfrm>
            <a:off x="1703234" y="1596995"/>
            <a:ext cx="0" cy="6110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187</Words>
  <Application>Microsoft Macintosh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Christian Tischer</cp:lastModifiedBy>
  <cp:revision>20</cp:revision>
  <dcterms:created xsi:type="dcterms:W3CDTF">2021-01-22T18:44:53Z</dcterms:created>
  <dcterms:modified xsi:type="dcterms:W3CDTF">2023-09-24T12:04:13Z</dcterms:modified>
</cp:coreProperties>
</file>