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4"/>
  </p:normalViewPr>
  <p:slideViewPr>
    <p:cSldViewPr snapToGrid="0">
      <p:cViewPr varScale="1">
        <p:scale>
          <a:sx n="119" d="100"/>
          <a:sy n="119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2CF7-9C27-294A-90C4-3E35094C4601}" type="datetimeFigureOut">
              <a:rPr lang="de-DE" smtClean="0"/>
              <a:t>18.01.22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C4596-9333-5B48-AF09-D4A72557A3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0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34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07311" y="3360493"/>
            <a:ext cx="1879812" cy="125133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9077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45345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613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81563" y="1915386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606585" y="1878696"/>
            <a:ext cx="11289" cy="6942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80" y="2012838"/>
            <a:ext cx="16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height,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82652" y="1281696"/>
            <a:ext cx="15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width,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07311" y="3139918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1980" y="279474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781563" y="1717975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24456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50724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6992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1540568" y="3292318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3881" y="367093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E233057-4145-BB4F-88B9-C8ECF261390C}"/>
              </a:ext>
            </a:extLst>
          </p:cNvPr>
          <p:cNvSpPr/>
          <p:nvPr/>
        </p:nvSpPr>
        <p:spPr>
          <a:xfrm>
            <a:off x="3042513" y="1830307"/>
            <a:ext cx="730495" cy="73049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3878057" y="1830307"/>
            <a:ext cx="0" cy="55186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8458" y="1276290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Voxel depth, </a:t>
            </a:r>
            <a:r>
              <a:rPr lang="en-US" dirty="0" err="1"/>
              <a:t>dz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81" y="2794741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6653076" y="2664315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761021" y="2346562"/>
            <a:ext cx="502435" cy="94335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139 ∗ 0.13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0.13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DC82EB-CA73-C543-82FD-EED622F9E2F9}"/>
              </a:ext>
            </a:extLst>
          </p:cNvPr>
          <p:cNvSpPr/>
          <p:nvPr/>
        </p:nvSpPr>
        <p:spPr>
          <a:xfrm>
            <a:off x="6124835" y="3217368"/>
            <a:ext cx="290955" cy="29033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C08D2-26A8-3E40-BB59-5C2B6734CB97}"/>
              </a:ext>
            </a:extLst>
          </p:cNvPr>
          <p:cNvSpPr txBox="1"/>
          <p:nvPr/>
        </p:nvSpPr>
        <p:spPr>
          <a:xfrm>
            <a:off x="4987014" y="1276992"/>
            <a:ext cx="325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= pixel index * pixel size</a:t>
            </a:r>
          </a:p>
        </p:txBody>
      </p:sp>
    </p:spTree>
    <p:extLst>
      <p:ext uri="{BB962C8B-B14F-4D97-AF65-F5344CB8AC3E}">
        <p14:creationId xmlns:p14="http://schemas.microsoft.com/office/powerpoint/2010/main" val="364778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65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MPIBPC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Christian Tischer</cp:lastModifiedBy>
  <cp:revision>11</cp:revision>
  <dcterms:created xsi:type="dcterms:W3CDTF">2021-01-22T18:44:53Z</dcterms:created>
  <dcterms:modified xsi:type="dcterms:W3CDTF">2022-01-18T09:37:15Z</dcterms:modified>
</cp:coreProperties>
</file>