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21132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8" autoAdjust="0"/>
    <p:restoredTop sz="94660"/>
  </p:normalViewPr>
  <p:slideViewPr>
    <p:cSldViewPr snapToGrid="0">
      <p:cViewPr>
        <p:scale>
          <a:sx n="40" d="100"/>
          <a:sy n="40" d="100"/>
        </p:scale>
        <p:origin x="234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600" y="1945429"/>
            <a:ext cx="158496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600" y="6243533"/>
            <a:ext cx="158496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23160" y="632883"/>
            <a:ext cx="4556760" cy="100738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880" y="632883"/>
            <a:ext cx="13406120" cy="100738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873" y="2963547"/>
            <a:ext cx="1822704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1873" y="7955070"/>
            <a:ext cx="1822704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880" y="3164417"/>
            <a:ext cx="8981440" cy="75423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0" y="3164417"/>
            <a:ext cx="8981440" cy="75423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3" y="632884"/>
            <a:ext cx="18227040" cy="22976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633" y="2914016"/>
            <a:ext cx="8940164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5633" y="4342130"/>
            <a:ext cx="8940164" cy="63866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8480" y="2914016"/>
            <a:ext cx="8984193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8480" y="4342130"/>
            <a:ext cx="8984193" cy="63866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4" y="792480"/>
            <a:ext cx="6815877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4193" y="1711537"/>
            <a:ext cx="1069848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634" y="3566160"/>
            <a:ext cx="6815877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34" y="792480"/>
            <a:ext cx="6815877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84193" y="1711537"/>
            <a:ext cx="1069848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634" y="3566160"/>
            <a:ext cx="6815877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2880" y="632884"/>
            <a:ext cx="18227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880" y="3164417"/>
            <a:ext cx="18227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2880" y="11017674"/>
            <a:ext cx="4754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4483-BE91-4EEA-A4B1-1FBBEB5201E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00240" y="11017674"/>
            <a:ext cx="7132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25040" y="11017674"/>
            <a:ext cx="4754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25474"/>
              </p:ext>
            </p:extLst>
          </p:nvPr>
        </p:nvGraphicFramePr>
        <p:xfrm>
          <a:off x="8056231" y="10232408"/>
          <a:ext cx="1187852" cy="1183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63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2959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41063"/>
              </p:ext>
            </p:extLst>
          </p:nvPr>
        </p:nvGraphicFramePr>
        <p:xfrm>
          <a:off x="10453651" y="10420735"/>
          <a:ext cx="1909840" cy="78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460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grpSp>
        <p:nvGrpSpPr>
          <p:cNvPr id="978" name="Group 977"/>
          <p:cNvGrpSpPr/>
          <p:nvPr/>
        </p:nvGrpSpPr>
        <p:grpSpPr>
          <a:xfrm>
            <a:off x="8764584" y="830081"/>
            <a:ext cx="1297695" cy="1480464"/>
            <a:chOff x="-68483" y="667203"/>
            <a:chExt cx="575586" cy="902256"/>
          </a:xfrm>
        </p:grpSpPr>
        <p:sp>
          <p:nvSpPr>
            <p:cNvPr id="4" name="Rectangle 3"/>
            <p:cNvSpPr/>
            <p:nvPr/>
          </p:nvSpPr>
          <p:spPr>
            <a:xfrm>
              <a:off x="163207" y="1068227"/>
              <a:ext cx="343896" cy="34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1" rIns="152400" bIns="762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600" dirty="0"/>
                <a:t>v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3206" y="1363130"/>
              <a:ext cx="128834" cy="206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68483" y="1090365"/>
              <a:ext cx="125990" cy="206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78" y="667203"/>
              <a:ext cx="252293" cy="206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Pixel</a:t>
              </a:r>
              <a:endParaRPr lang="en-US" sz="1600" dirty="0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8704758" y="3062678"/>
            <a:ext cx="1490523" cy="1638205"/>
            <a:chOff x="-1759381" y="2047577"/>
            <a:chExt cx="703857" cy="1069530"/>
          </a:xfrm>
        </p:grpSpPr>
        <p:sp>
          <p:nvSpPr>
            <p:cNvPr id="6" name="Cube 5"/>
            <p:cNvSpPr/>
            <p:nvPr/>
          </p:nvSpPr>
          <p:spPr>
            <a:xfrm>
              <a:off x="-1514533" y="2487563"/>
              <a:ext cx="459009" cy="45900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1" rIns="152400" bIns="762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492584" y="2896076"/>
              <a:ext cx="137163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93514" y="2309630"/>
              <a:ext cx="134135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59381" y="2601723"/>
              <a:ext cx="132622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Z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583142" y="2047577"/>
              <a:ext cx="297460" cy="221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Voxel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0228" y="9778087"/>
            <a:ext cx="24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Isotropic pixels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585626" y="9778087"/>
            <a:ext cx="164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Anisotropic pixels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0188412" y="220045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5D image</a:t>
            </a:r>
            <a:endParaRPr lang="en-US" sz="16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620709" y="2578509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3D image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6620709" y="176082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2D image</a:t>
            </a:r>
            <a:endParaRPr lang="en-US" sz="1600" dirty="0"/>
          </a:p>
        </p:txBody>
      </p:sp>
      <p:grpSp>
        <p:nvGrpSpPr>
          <p:cNvPr id="988" name="Group 987"/>
          <p:cNvGrpSpPr/>
          <p:nvPr/>
        </p:nvGrpSpPr>
        <p:grpSpPr>
          <a:xfrm>
            <a:off x="6900707" y="681779"/>
            <a:ext cx="1726855" cy="2470889"/>
            <a:chOff x="648595" y="330053"/>
            <a:chExt cx="1851308" cy="1761573"/>
          </a:xfrm>
        </p:grpSpPr>
        <p:grpSp>
          <p:nvGrpSpPr>
            <p:cNvPr id="342" name="Group 341"/>
            <p:cNvGrpSpPr/>
            <p:nvPr/>
          </p:nvGrpSpPr>
          <p:grpSpPr>
            <a:xfrm>
              <a:off x="1121953" y="370268"/>
              <a:ext cx="1377949" cy="1388535"/>
              <a:chOff x="1239047" y="1487866"/>
              <a:chExt cx="1033462" cy="1041401"/>
            </a:xfrm>
            <a:solidFill>
              <a:schemeClr val="bg1"/>
            </a:solidFill>
          </p:grpSpPr>
          <p:sp>
            <p:nvSpPr>
              <p:cNvPr id="267" name="Rectangle 148"/>
              <p:cNvSpPr>
                <a:spLocks noChangeArrowheads="1"/>
              </p:cNvSpPr>
              <p:nvPr/>
            </p:nvSpPr>
            <p:spPr bwMode="auto">
              <a:xfrm>
                <a:off x="1239047" y="2267329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8" name="Rectangle 149"/>
              <p:cNvSpPr>
                <a:spLocks noChangeArrowheads="1"/>
              </p:cNvSpPr>
              <p:nvPr/>
            </p:nvSpPr>
            <p:spPr bwMode="auto">
              <a:xfrm>
                <a:off x="1496220" y="2267329"/>
                <a:ext cx="260350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9" name="Rectangle 150"/>
              <p:cNvSpPr>
                <a:spLocks noChangeArrowheads="1"/>
              </p:cNvSpPr>
              <p:nvPr/>
            </p:nvSpPr>
            <p:spPr bwMode="auto">
              <a:xfrm>
                <a:off x="1756570" y="2267329"/>
                <a:ext cx="258763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0" name="Rectangle 151"/>
              <p:cNvSpPr>
                <a:spLocks noChangeArrowheads="1"/>
              </p:cNvSpPr>
              <p:nvPr/>
            </p:nvSpPr>
            <p:spPr bwMode="auto">
              <a:xfrm>
                <a:off x="2015334" y="2267329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1" name="Rectangle 152"/>
              <p:cNvSpPr>
                <a:spLocks noChangeArrowheads="1"/>
              </p:cNvSpPr>
              <p:nvPr/>
            </p:nvSpPr>
            <p:spPr bwMode="auto">
              <a:xfrm>
                <a:off x="1239047" y="2008567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2" name="Rectangle 153"/>
              <p:cNvSpPr>
                <a:spLocks noChangeArrowheads="1"/>
              </p:cNvSpPr>
              <p:nvPr/>
            </p:nvSpPr>
            <p:spPr bwMode="auto">
              <a:xfrm>
                <a:off x="1496220" y="2008567"/>
                <a:ext cx="260350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3" name="Rectangle 154"/>
              <p:cNvSpPr>
                <a:spLocks noChangeArrowheads="1"/>
              </p:cNvSpPr>
              <p:nvPr/>
            </p:nvSpPr>
            <p:spPr bwMode="auto">
              <a:xfrm>
                <a:off x="1756570" y="2008567"/>
                <a:ext cx="258763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4" name="Rectangle 155"/>
              <p:cNvSpPr>
                <a:spLocks noChangeArrowheads="1"/>
              </p:cNvSpPr>
              <p:nvPr/>
            </p:nvSpPr>
            <p:spPr bwMode="auto">
              <a:xfrm>
                <a:off x="2015334" y="2008567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5" name="Rectangle 156"/>
              <p:cNvSpPr>
                <a:spLocks noChangeArrowheads="1"/>
              </p:cNvSpPr>
              <p:nvPr/>
            </p:nvSpPr>
            <p:spPr bwMode="auto">
              <a:xfrm>
                <a:off x="1239047" y="1749806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6" name="Rectangle 157"/>
              <p:cNvSpPr>
                <a:spLocks noChangeArrowheads="1"/>
              </p:cNvSpPr>
              <p:nvPr/>
            </p:nvSpPr>
            <p:spPr bwMode="auto">
              <a:xfrm>
                <a:off x="1496220" y="1749806"/>
                <a:ext cx="260350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7" name="Rectangle 158"/>
              <p:cNvSpPr>
                <a:spLocks noChangeArrowheads="1"/>
              </p:cNvSpPr>
              <p:nvPr/>
            </p:nvSpPr>
            <p:spPr bwMode="auto">
              <a:xfrm>
                <a:off x="1756570" y="1749806"/>
                <a:ext cx="258763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8" name="Rectangle 159"/>
              <p:cNvSpPr>
                <a:spLocks noChangeArrowheads="1"/>
              </p:cNvSpPr>
              <p:nvPr/>
            </p:nvSpPr>
            <p:spPr bwMode="auto">
              <a:xfrm>
                <a:off x="2015334" y="1749806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9" name="Rectangle 160"/>
              <p:cNvSpPr>
                <a:spLocks noChangeArrowheads="1"/>
              </p:cNvSpPr>
              <p:nvPr/>
            </p:nvSpPr>
            <p:spPr bwMode="auto">
              <a:xfrm>
                <a:off x="1239047" y="1487866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0" name="Rectangle 161"/>
              <p:cNvSpPr>
                <a:spLocks noChangeArrowheads="1"/>
              </p:cNvSpPr>
              <p:nvPr/>
            </p:nvSpPr>
            <p:spPr bwMode="auto">
              <a:xfrm>
                <a:off x="1496220" y="1487866"/>
                <a:ext cx="260350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1" name="Rectangle 162"/>
              <p:cNvSpPr>
                <a:spLocks noChangeArrowheads="1"/>
              </p:cNvSpPr>
              <p:nvPr/>
            </p:nvSpPr>
            <p:spPr bwMode="auto">
              <a:xfrm>
                <a:off x="1756570" y="1487866"/>
                <a:ext cx="258763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2" name="Rectangle 163"/>
              <p:cNvSpPr>
                <a:spLocks noChangeArrowheads="1"/>
              </p:cNvSpPr>
              <p:nvPr/>
            </p:nvSpPr>
            <p:spPr bwMode="auto">
              <a:xfrm>
                <a:off x="2015334" y="1487866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326" name="TextBox 325"/>
            <p:cNvSpPr txBox="1"/>
            <p:nvPr/>
          </p:nvSpPr>
          <p:spPr>
            <a:xfrm>
              <a:off x="1594241" y="1850260"/>
              <a:ext cx="311397" cy="24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cxnSp>
          <p:nvCxnSpPr>
            <p:cNvPr id="327" name="Straight Arrow Connector 326"/>
            <p:cNvCxnSpPr/>
            <p:nvPr/>
          </p:nvCxnSpPr>
          <p:spPr>
            <a:xfrm>
              <a:off x="1075782" y="1867657"/>
              <a:ext cx="14241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V="1">
              <a:off x="1002355" y="330053"/>
              <a:ext cx="0" cy="14287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648595" y="904030"/>
              <a:ext cx="304523" cy="24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93" y="5563087"/>
            <a:ext cx="5749855" cy="3273117"/>
          </a:xfrm>
          <a:prstGeom prst="rect">
            <a:avLst/>
          </a:prstGeom>
        </p:spPr>
      </p:pic>
      <p:sp>
        <p:nvSpPr>
          <p:cNvPr id="301" name="TextBox 300"/>
          <p:cNvSpPr txBox="1"/>
          <p:nvPr/>
        </p:nvSpPr>
        <p:spPr>
          <a:xfrm>
            <a:off x="6620709" y="5441768"/>
            <a:ext cx="2898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Slicing a multidimensional image</a:t>
            </a:r>
            <a:endParaRPr lang="en-US" sz="1600" dirty="0"/>
          </a:p>
        </p:txBody>
      </p:sp>
      <p:grpSp>
        <p:nvGrpSpPr>
          <p:cNvPr id="987" name="Group 986"/>
          <p:cNvGrpSpPr/>
          <p:nvPr/>
        </p:nvGrpSpPr>
        <p:grpSpPr>
          <a:xfrm>
            <a:off x="6853723" y="3085436"/>
            <a:ext cx="1738534" cy="2578540"/>
            <a:chOff x="341113" y="2552612"/>
            <a:chExt cx="1863829" cy="1877474"/>
          </a:xfrm>
        </p:grpSpPr>
        <p:sp>
          <p:nvSpPr>
            <p:cNvPr id="333" name="TextBox 332"/>
            <p:cNvSpPr txBox="1"/>
            <p:nvPr/>
          </p:nvSpPr>
          <p:spPr>
            <a:xfrm>
              <a:off x="1171954" y="4183580"/>
              <a:ext cx="311398" cy="24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grpSp>
          <p:nvGrpSpPr>
            <p:cNvPr id="986" name="Group 985"/>
            <p:cNvGrpSpPr/>
            <p:nvPr/>
          </p:nvGrpSpPr>
          <p:grpSpPr>
            <a:xfrm>
              <a:off x="341113" y="2552612"/>
              <a:ext cx="1863829" cy="1630968"/>
              <a:chOff x="341113" y="2552612"/>
              <a:chExt cx="1863829" cy="1630968"/>
            </a:xfrm>
          </p:grpSpPr>
          <p:cxnSp>
            <p:nvCxnSpPr>
              <p:cNvPr id="334" name="Straight Arrow Connector 333"/>
              <p:cNvCxnSpPr/>
              <p:nvPr/>
            </p:nvCxnSpPr>
            <p:spPr>
              <a:xfrm>
                <a:off x="770884" y="4183580"/>
                <a:ext cx="108172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671095" y="3047519"/>
                <a:ext cx="2875" cy="104524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 flipV="1">
                <a:off x="673970" y="2612137"/>
                <a:ext cx="373733" cy="38006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>
                <a:off x="635156" y="2552612"/>
                <a:ext cx="284052" cy="24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/>
                  <a:t>Y</a:t>
                </a:r>
                <a:endParaRPr lang="en-US" sz="1600" dirty="0"/>
              </a:p>
            </p:txBody>
          </p:sp>
          <p:sp>
            <p:nvSpPr>
              <p:cNvPr id="976" name="TextBox 975"/>
              <p:cNvSpPr txBox="1"/>
              <p:nvPr/>
            </p:nvSpPr>
            <p:spPr>
              <a:xfrm>
                <a:off x="341113" y="3397433"/>
                <a:ext cx="301086" cy="246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Z</a:t>
                </a:r>
                <a:endParaRPr lang="en-US" sz="1600" dirty="0"/>
              </a:p>
            </p:txBody>
          </p:sp>
          <p:pic>
            <p:nvPicPr>
              <p:cNvPr id="981" name="Picture 9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948" y="2666191"/>
                <a:ext cx="1443994" cy="1436400"/>
              </a:xfrm>
              <a:prstGeom prst="rect">
                <a:avLst/>
              </a:prstGeom>
            </p:spPr>
          </p:pic>
        </p:grpSp>
      </p:grpSp>
      <p:grpSp>
        <p:nvGrpSpPr>
          <p:cNvPr id="1323" name="Group 1322"/>
          <p:cNvGrpSpPr/>
          <p:nvPr/>
        </p:nvGrpSpPr>
        <p:grpSpPr>
          <a:xfrm>
            <a:off x="9798403" y="887569"/>
            <a:ext cx="4459085" cy="5366474"/>
            <a:chOff x="3418043" y="629696"/>
            <a:chExt cx="4564376" cy="3543030"/>
          </a:xfrm>
        </p:grpSpPr>
        <p:pic>
          <p:nvPicPr>
            <p:cNvPr id="1315" name="Picture 13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7177" y="787283"/>
              <a:ext cx="1435599" cy="1428000"/>
            </a:xfrm>
            <a:prstGeom prst="rect">
              <a:avLst/>
            </a:prstGeom>
          </p:spPr>
        </p:pic>
        <p:grpSp>
          <p:nvGrpSpPr>
            <p:cNvPr id="1016" name="Group 1015"/>
            <p:cNvGrpSpPr/>
            <p:nvPr/>
          </p:nvGrpSpPr>
          <p:grpSpPr>
            <a:xfrm>
              <a:off x="4546510" y="629696"/>
              <a:ext cx="1863829" cy="1854487"/>
              <a:chOff x="341113" y="2552612"/>
              <a:chExt cx="1863829" cy="1854487"/>
            </a:xfrm>
          </p:grpSpPr>
          <p:sp>
            <p:nvSpPr>
              <p:cNvPr id="1017" name="TextBox 1016"/>
              <p:cNvSpPr txBox="1"/>
              <p:nvPr/>
            </p:nvSpPr>
            <p:spPr>
              <a:xfrm>
                <a:off x="1171954" y="4183580"/>
                <a:ext cx="297323" cy="22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1018" name="Group 1017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1019" name="Straight Arrow Connector 1018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Arrow Connector 1019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Arrow Connector 1020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635156" y="2552612"/>
                  <a:ext cx="284052" cy="223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1023" name="TextBox 1022"/>
                <p:cNvSpPr txBox="1"/>
                <p:nvPr/>
              </p:nvSpPr>
              <p:spPr>
                <a:xfrm>
                  <a:off x="341113" y="3397433"/>
                  <a:ext cx="287478" cy="22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8" name="Group 997"/>
            <p:cNvGrpSpPr/>
            <p:nvPr/>
          </p:nvGrpSpPr>
          <p:grpSpPr>
            <a:xfrm>
              <a:off x="3982182" y="1278212"/>
              <a:ext cx="1863829" cy="1854487"/>
              <a:chOff x="341113" y="2552612"/>
              <a:chExt cx="1863829" cy="1854487"/>
            </a:xfrm>
          </p:grpSpPr>
          <p:sp>
            <p:nvSpPr>
              <p:cNvPr id="999" name="TextBox 998"/>
              <p:cNvSpPr txBox="1"/>
              <p:nvPr/>
            </p:nvSpPr>
            <p:spPr>
              <a:xfrm>
                <a:off x="1171954" y="4183580"/>
                <a:ext cx="297323" cy="22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1000" name="Group 999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1001" name="Straight Arrow Connector 1000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Straight Arrow Connector 1001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Straight Arrow Connector 1002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4" name="TextBox 1003"/>
                <p:cNvSpPr txBox="1"/>
                <p:nvPr/>
              </p:nvSpPr>
              <p:spPr>
                <a:xfrm>
                  <a:off x="635156" y="2552612"/>
                  <a:ext cx="284052" cy="223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1005" name="TextBox 1004"/>
                <p:cNvSpPr txBox="1"/>
                <p:nvPr/>
              </p:nvSpPr>
              <p:spPr>
                <a:xfrm>
                  <a:off x="341113" y="3397433"/>
                  <a:ext cx="287478" cy="22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1006" name="Picture 100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9" name="Group 988"/>
            <p:cNvGrpSpPr/>
            <p:nvPr/>
          </p:nvGrpSpPr>
          <p:grpSpPr>
            <a:xfrm>
              <a:off x="3418043" y="1980443"/>
              <a:ext cx="1863829" cy="1854487"/>
              <a:chOff x="341113" y="2552612"/>
              <a:chExt cx="1863829" cy="1854487"/>
            </a:xfrm>
          </p:grpSpPr>
          <p:sp>
            <p:nvSpPr>
              <p:cNvPr id="990" name="TextBox 989"/>
              <p:cNvSpPr txBox="1"/>
              <p:nvPr/>
            </p:nvSpPr>
            <p:spPr>
              <a:xfrm>
                <a:off x="1171954" y="4183580"/>
                <a:ext cx="297323" cy="22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991" name="Group 990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992" name="Straight Arrow Connector 991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Arrow Connector 992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Arrow Connector 993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/>
                <p:cNvSpPr txBox="1"/>
                <p:nvPr/>
              </p:nvSpPr>
              <p:spPr>
                <a:xfrm>
                  <a:off x="635156" y="2552612"/>
                  <a:ext cx="284052" cy="223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996" name="TextBox 995"/>
                <p:cNvSpPr txBox="1"/>
                <p:nvPr/>
              </p:nvSpPr>
              <p:spPr>
                <a:xfrm>
                  <a:off x="341113" y="3397433"/>
                  <a:ext cx="287478" cy="22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997" name="Picture 99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14" name="Picture 13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5390" y="1427370"/>
              <a:ext cx="1435599" cy="1428000"/>
            </a:xfrm>
            <a:prstGeom prst="rect">
              <a:avLst/>
            </a:prstGeom>
          </p:spPr>
        </p:pic>
        <p:pic>
          <p:nvPicPr>
            <p:cNvPr id="1313" name="Picture 13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8727" y="2092596"/>
              <a:ext cx="1435599" cy="1428000"/>
            </a:xfrm>
            <a:prstGeom prst="rect">
              <a:avLst/>
            </a:prstGeom>
          </p:spPr>
        </p:pic>
        <p:sp>
          <p:nvSpPr>
            <p:cNvPr id="1316" name="TextBox 1315"/>
            <p:cNvSpPr txBox="1"/>
            <p:nvPr/>
          </p:nvSpPr>
          <p:spPr>
            <a:xfrm>
              <a:off x="4520579" y="3949207"/>
              <a:ext cx="1238692" cy="223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/>
                <a:t>Channels</a:t>
              </a:r>
              <a:endParaRPr lang="en-US" sz="1600" dirty="0"/>
            </a:p>
          </p:txBody>
        </p:sp>
        <p:cxnSp>
          <p:nvCxnSpPr>
            <p:cNvPr id="1317" name="Straight Arrow Connector 1316"/>
            <p:cNvCxnSpPr/>
            <p:nvPr/>
          </p:nvCxnSpPr>
          <p:spPr>
            <a:xfrm>
              <a:off x="3839894" y="3983076"/>
              <a:ext cx="2454226" cy="3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/>
            <p:nvPr/>
          </p:nvCxnSpPr>
          <p:spPr>
            <a:xfrm flipV="1">
              <a:off x="6377798" y="1944019"/>
              <a:ext cx="1604621" cy="1697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0" name="TextBox 1319"/>
            <p:cNvSpPr txBox="1"/>
            <p:nvPr/>
          </p:nvSpPr>
          <p:spPr>
            <a:xfrm>
              <a:off x="7181410" y="2783075"/>
              <a:ext cx="658285" cy="223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/>
                <a:t>Time</a:t>
              </a:r>
              <a:endParaRPr lang="en-US" sz="1600" dirty="0"/>
            </a:p>
          </p:txBody>
        </p:sp>
      </p:grpSp>
      <p:sp>
        <p:nvSpPr>
          <p:cNvPr id="1324" name="TextBox 1323"/>
          <p:cNvSpPr txBox="1"/>
          <p:nvPr/>
        </p:nvSpPr>
        <p:spPr>
          <a:xfrm>
            <a:off x="6620708" y="9088186"/>
            <a:ext cx="4126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Pixels and voxels can be isotropic or anisotropic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59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A1C86D-007C-0299-7A25-222BD0AB7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"/>
          <a:stretch/>
        </p:blipFill>
        <p:spPr>
          <a:xfrm>
            <a:off x="22928366" y="-604161"/>
            <a:ext cx="6546596" cy="5301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70988F-1564-064B-B719-53CE7422DA25}"/>
              </a:ext>
            </a:extLst>
          </p:cNvPr>
          <p:cNvSpPr txBox="1"/>
          <p:nvPr/>
        </p:nvSpPr>
        <p:spPr>
          <a:xfrm>
            <a:off x="22653971" y="-1912178"/>
            <a:ext cx="490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dirty="0"/>
              <a:t>Rotating dimensions (reslicing)</a:t>
            </a:r>
          </a:p>
          <a:p>
            <a:pPr algn="ctr"/>
            <a:r>
              <a:rPr lang="en-NL" sz="2800" dirty="0"/>
              <a:t>(N-D image to N-D image)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47FCA-6DAE-E07D-BC16-232DE2B4B2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/>
          <a:stretch/>
        </p:blipFill>
        <p:spPr>
          <a:xfrm>
            <a:off x="21802943" y="7189460"/>
            <a:ext cx="3301620" cy="272761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44B4078-C09E-1F34-B7D2-66C771B698F6}"/>
              </a:ext>
            </a:extLst>
          </p:cNvPr>
          <p:cNvGrpSpPr/>
          <p:nvPr/>
        </p:nvGrpSpPr>
        <p:grpSpPr>
          <a:xfrm>
            <a:off x="1973078" y="2046790"/>
            <a:ext cx="18345032" cy="6707133"/>
            <a:chOff x="1273582" y="2959931"/>
            <a:chExt cx="14005047" cy="51203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A9B0141-C100-BF22-6469-87A35CEC1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918" y="3576563"/>
              <a:ext cx="7911711" cy="450375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13547E-B28B-B2E0-96AB-27C66BF1FF5C}"/>
                </a:ext>
              </a:extLst>
            </p:cNvPr>
            <p:cNvGrpSpPr/>
            <p:nvPr/>
          </p:nvGrpSpPr>
          <p:grpSpPr>
            <a:xfrm>
              <a:off x="1273582" y="2959931"/>
              <a:ext cx="12012314" cy="4528510"/>
              <a:chOff x="1273582" y="2959931"/>
              <a:chExt cx="12012314" cy="452851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3F01F4-D39C-894C-4D7B-84694AF2E338}"/>
                  </a:ext>
                </a:extLst>
              </p:cNvPr>
              <p:cNvSpPr txBox="1"/>
              <p:nvPr/>
            </p:nvSpPr>
            <p:spPr>
              <a:xfrm>
                <a:off x="1939718" y="2959931"/>
                <a:ext cx="4901184" cy="72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L" sz="2800" dirty="0"/>
                  <a:t>Subsetting</a:t>
                </a:r>
              </a:p>
              <a:p>
                <a:pPr algn="ctr"/>
                <a:r>
                  <a:rPr lang="en-NL" sz="2800" dirty="0"/>
                  <a:t>(3D image to smaller 3D image)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5CAEE1-A7CE-5C9C-B134-E04EE0F3B88B}"/>
                  </a:ext>
                </a:extLst>
              </p:cNvPr>
              <p:cNvSpPr txBox="1"/>
              <p:nvPr/>
            </p:nvSpPr>
            <p:spPr>
              <a:xfrm>
                <a:off x="8384712" y="2959931"/>
                <a:ext cx="4901184" cy="72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L" sz="2800" dirty="0"/>
                  <a:t>Slicing</a:t>
                </a:r>
              </a:p>
              <a:p>
                <a:pPr algn="ctr"/>
                <a:r>
                  <a:rPr lang="en-NL" sz="2800" dirty="0"/>
                  <a:t>(3D image to 2D slice)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1682A34-FEAA-98E6-8047-5E0D8E839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582" y="4381260"/>
                <a:ext cx="5830328" cy="31071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68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1862</TotalTime>
  <Words>75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18</cp:revision>
  <dcterms:created xsi:type="dcterms:W3CDTF">2022-01-15T13:08:38Z</dcterms:created>
  <dcterms:modified xsi:type="dcterms:W3CDTF">2023-04-02T19:39:44Z</dcterms:modified>
</cp:coreProperties>
</file>