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9C7F-B63B-4EFF-9628-A40B6214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86FF25-E035-49F0-97E5-D1C06AEFB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C4D3B-A99C-4524-8050-367FF68F8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F071-CC0B-499D-9891-ECCE98721D78}" type="datetimeFigureOut">
              <a:rPr lang="en-DE" smtClean="0"/>
              <a:t>13/02/2024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A4498-1448-4AF4-BDBE-7BC63E5A6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3A583-B8DF-4B0D-B62C-18323F9F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2CCE-C97C-44F0-BEF0-F4BCED2EE22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79613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5D164-4710-4771-870F-99B803AFF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2A2BB-9C66-43D6-98BF-1F60FB380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0DFF9-2A48-4536-BB60-863110E90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F071-CC0B-499D-9891-ECCE98721D78}" type="datetimeFigureOut">
              <a:rPr lang="en-DE" smtClean="0"/>
              <a:t>13/02/2024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C34A3-A454-4EFF-AE74-26EC26700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66450-089E-41BC-B07F-DDD26B32C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2CCE-C97C-44F0-BEF0-F4BCED2EE22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95941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64D084-49D0-4B7F-9370-CAFBCF311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631255-9142-46F4-83F1-10988B8D8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87B87-C8AF-4639-8849-391F2EF0C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F071-CC0B-499D-9891-ECCE98721D78}" type="datetimeFigureOut">
              <a:rPr lang="en-DE" smtClean="0"/>
              <a:t>13/02/2024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29050-7D7F-4191-B781-2AD969C90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1B25E-1431-4DAE-BD07-7950DB06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2CCE-C97C-44F0-BEF0-F4BCED2EE22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27257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C92C-95F3-4793-B293-736619A71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78091-85A0-4C63-8A4D-4D88B4F01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B6F3E-C024-4B42-AE47-CC0DA4F36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F071-CC0B-499D-9891-ECCE98721D78}" type="datetimeFigureOut">
              <a:rPr lang="en-DE" smtClean="0"/>
              <a:t>13/02/2024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7DF73-63FE-43BE-97B5-B6114549B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9EC89-0AFA-4E1B-889C-1FC890F5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2CCE-C97C-44F0-BEF0-F4BCED2EE22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9589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270CD-ED78-4343-A725-F95FC4630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FE682-D5BA-4487-BDC2-83CD54AF4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A1F15-30C7-466D-B15D-B9E56C57C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F071-CC0B-499D-9891-ECCE98721D78}" type="datetimeFigureOut">
              <a:rPr lang="en-DE" smtClean="0"/>
              <a:t>13/02/2024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B09E8-F863-4860-9656-ED53DC9B1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3F7BD-8DF5-448F-BC8C-C25CAE85E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2CCE-C97C-44F0-BEF0-F4BCED2EE22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6886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0E5AA-2E93-4157-9EC5-4BBBEFC70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3945B-6B7B-4E72-BD7C-6BFB870C0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EDA9B9-891A-48F1-BC47-A4EE60578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B5550-944D-4895-A7C5-D482FA677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F071-CC0B-499D-9891-ECCE98721D78}" type="datetimeFigureOut">
              <a:rPr lang="en-DE" smtClean="0"/>
              <a:t>13/02/2024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01A83-2162-42F3-877D-2B07FE7B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3A17F-87F7-4CF0-9EE8-35A45162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2CCE-C97C-44F0-BEF0-F4BCED2EE22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4171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50503-8430-4C6B-BC83-F7FC54801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21EFC-6EFB-4E61-94D1-337DD5343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17C8C1-B08C-417B-8C47-1197E926C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F175FB-7B8F-495F-AB46-4AD1B311F5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52E015-56CB-448C-8683-2E77411976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927E5B-6FE0-45A6-A4B6-4E52427AF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F071-CC0B-499D-9891-ECCE98721D78}" type="datetimeFigureOut">
              <a:rPr lang="en-DE" smtClean="0"/>
              <a:t>13/02/2024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298329-D9D6-4742-972E-64CA9CAC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3B77F0-F278-4369-AA92-2AA3B30B3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2CCE-C97C-44F0-BEF0-F4BCED2EE22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4347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0D150-C9EC-49C5-AE31-C5E5CBA2D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671111-FEBB-46C4-8290-E06424179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F071-CC0B-499D-9891-ECCE98721D78}" type="datetimeFigureOut">
              <a:rPr lang="en-DE" smtClean="0"/>
              <a:t>13/02/2024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770F30-2BAF-4FFC-BA67-52FC14753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B34B0D-2F0F-42EF-8457-069C82A2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2CCE-C97C-44F0-BEF0-F4BCED2EE22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6170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7B5F74-C4AD-4734-8869-16D18F613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F071-CC0B-499D-9891-ECCE98721D78}" type="datetimeFigureOut">
              <a:rPr lang="en-DE" smtClean="0"/>
              <a:t>13/02/2024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E2B486-5133-4257-A65F-D41B2F898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B8BE5-4729-4F97-91A7-9BBC9ECDF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2CCE-C97C-44F0-BEF0-F4BCED2EE22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53010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3BF54-46CA-42A5-84EF-96C1AAAD6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1EEAD-4DFE-4481-9F2A-828E46433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8F5C7-33AB-4ACD-9551-D4C8BFC71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C6297-FA9A-4C72-AE1C-D1045BC33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F071-CC0B-499D-9891-ECCE98721D78}" type="datetimeFigureOut">
              <a:rPr lang="en-DE" smtClean="0"/>
              <a:t>13/02/2024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D3F7B-7B34-4808-B2C9-7D5285BA3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96A31-848F-4A87-9C69-DFCD6B1EE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2CCE-C97C-44F0-BEF0-F4BCED2EE22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87973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B45E1-2FE3-4DA1-BBB4-226642D1C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56AA33-89CD-4D70-9E82-5D640D02CE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5842B-C325-4BBE-B1CC-CB51FFD17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55EF2-6BAE-46A9-BF16-F25C8B9BD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F071-CC0B-499D-9891-ECCE98721D78}" type="datetimeFigureOut">
              <a:rPr lang="en-DE" smtClean="0"/>
              <a:t>13/02/2024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6B286-76DA-43A0-81F8-29F98CBAA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443AA-B9A9-43E9-93B1-735D22F44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2CCE-C97C-44F0-BEF0-F4BCED2EE22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71957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4F4E48-7E93-454F-A930-37E85C0A0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9D2F0-BE2F-42E9-A095-751E32B53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E94B4-DC4D-4748-ABD1-E4B0EE828C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DF071-CC0B-499D-9891-ECCE98721D78}" type="datetimeFigureOut">
              <a:rPr lang="en-DE" smtClean="0"/>
              <a:t>13/02/2024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24BD2-0A55-432B-9E7D-D928527B63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1CB17-4FB7-49DB-ADB8-CCFF30C04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E2CCE-C97C-44F0-BEF0-F4BCED2EE22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23592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55BE5FA6-0E96-4C8C-A3EA-FC93A7ADCA0B}"/>
              </a:ext>
            </a:extLst>
          </p:cNvPr>
          <p:cNvGrpSpPr/>
          <p:nvPr/>
        </p:nvGrpSpPr>
        <p:grpSpPr>
          <a:xfrm>
            <a:off x="1766143" y="976536"/>
            <a:ext cx="6471061" cy="3787010"/>
            <a:chOff x="1766143" y="976536"/>
            <a:chExt cx="6471061" cy="378701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363C93-AB92-4EF1-BD00-AD99FA3E4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2791249" y="990601"/>
              <a:ext cx="1531739" cy="116703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09FA99A-6311-4DB6-9FF4-B0D100DAA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91249" y="2261961"/>
              <a:ext cx="1531739" cy="116703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1DD5E7-390C-4038-846E-0CCE15D2A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91249" y="3533321"/>
              <a:ext cx="1531739" cy="1167039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1830BC3-2C2E-4D26-8CEE-E6F222CE0CAA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>
              <a:off x="4322988" y="1574121"/>
              <a:ext cx="15317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771C8A4-679B-4065-BF37-DFEC203B9DDA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4322988" y="1678442"/>
              <a:ext cx="1531739" cy="11670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7D1D204-AF6C-41C6-86D7-1505426F4FF3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V="1">
              <a:off x="4322988" y="1833395"/>
              <a:ext cx="1531739" cy="22834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E4D0176-3B54-4486-BB26-23BFD6983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98298" y="976536"/>
              <a:ext cx="1531739" cy="116703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730241A-81E4-41E9-820D-DC1DDF4E3E33}"/>
                </a:ext>
              </a:extLst>
            </p:cNvPr>
            <p:cNvSpPr txBox="1"/>
            <p:nvPr/>
          </p:nvSpPr>
          <p:spPr>
            <a:xfrm>
              <a:off x="1766144" y="1420231"/>
              <a:ext cx="9140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Channel 1</a:t>
              </a:r>
              <a:endParaRPr lang="en-DE" sz="14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2AA1D22-4298-4A27-A72C-0DA9F3C5B3CC}"/>
                </a:ext>
              </a:extLst>
            </p:cNvPr>
            <p:cNvSpPr txBox="1"/>
            <p:nvPr/>
          </p:nvSpPr>
          <p:spPr>
            <a:xfrm>
              <a:off x="1766145" y="3962951"/>
              <a:ext cx="9140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Channel 3</a:t>
              </a:r>
              <a:endParaRPr lang="en-DE" sz="14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FC54961-04DA-4B5C-87E2-53542FB0080A}"/>
                </a:ext>
              </a:extLst>
            </p:cNvPr>
            <p:cNvSpPr txBox="1"/>
            <p:nvPr/>
          </p:nvSpPr>
          <p:spPr>
            <a:xfrm>
              <a:off x="1766143" y="2691591"/>
              <a:ext cx="9140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Channel 2</a:t>
              </a:r>
              <a:endParaRPr lang="en-DE" sz="14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1F783C0-195C-4129-8970-BAAE79332F21}"/>
                </a:ext>
              </a:extLst>
            </p:cNvPr>
            <p:cNvSpPr txBox="1"/>
            <p:nvPr/>
          </p:nvSpPr>
          <p:spPr>
            <a:xfrm>
              <a:off x="5725767" y="2157640"/>
              <a:ext cx="23291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Overlaid 3-channel image</a:t>
              </a:r>
              <a:endParaRPr lang="en-DE" sz="1400" dirty="0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A2575E6-579B-4B5D-A50F-EDCC76FA754F}"/>
                </a:ext>
              </a:extLst>
            </p:cNvPr>
            <p:cNvGrpSpPr/>
            <p:nvPr/>
          </p:nvGrpSpPr>
          <p:grpSpPr>
            <a:xfrm>
              <a:off x="5703167" y="2825352"/>
              <a:ext cx="1910968" cy="1529768"/>
              <a:chOff x="8514889" y="1966133"/>
              <a:chExt cx="1910968" cy="1529768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1B0F4D7-EDBF-4A6E-BB2E-43C6A2590D7A}"/>
                  </a:ext>
                </a:extLst>
              </p:cNvPr>
              <p:cNvSpPr/>
              <p:nvPr/>
            </p:nvSpPr>
            <p:spPr>
              <a:xfrm>
                <a:off x="8514889" y="2328862"/>
                <a:ext cx="1596118" cy="1167039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D44D9B0-5F86-4E79-BE19-568526F7CD74}"/>
                  </a:ext>
                </a:extLst>
              </p:cNvPr>
              <p:cNvSpPr/>
              <p:nvPr/>
            </p:nvSpPr>
            <p:spPr>
              <a:xfrm>
                <a:off x="8667289" y="2145828"/>
                <a:ext cx="1596118" cy="1167039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2EEC81C-EFEB-4AB3-BC6D-A746E072F10C}"/>
                  </a:ext>
                </a:extLst>
              </p:cNvPr>
              <p:cNvSpPr/>
              <p:nvPr/>
            </p:nvSpPr>
            <p:spPr>
              <a:xfrm>
                <a:off x="8829739" y="1966133"/>
                <a:ext cx="1596118" cy="116703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5D1465C-A5B7-43AB-AA3F-73E3019FDF1E}"/>
                </a:ext>
              </a:extLst>
            </p:cNvPr>
            <p:cNvGrpSpPr/>
            <p:nvPr/>
          </p:nvGrpSpPr>
          <p:grpSpPr>
            <a:xfrm>
              <a:off x="4958780" y="3969877"/>
              <a:ext cx="766987" cy="730483"/>
              <a:chOff x="7792310" y="3431390"/>
              <a:chExt cx="766987" cy="730483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B1E4BF35-DC59-4738-B175-F083527A2A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44711" y="3721580"/>
                <a:ext cx="0" cy="3079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BF538C31-8858-468F-B4E0-3AAD868B14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44711" y="4029553"/>
                <a:ext cx="325478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389F9B4-E02F-472B-A58E-A2FF9E95C1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44711" y="3816161"/>
                <a:ext cx="220194" cy="2133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7D2CA90-B5C2-49AB-93E9-B50E60259ECE}"/>
                  </a:ext>
                </a:extLst>
              </p:cNvPr>
              <p:cNvSpPr txBox="1"/>
              <p:nvPr/>
            </p:nvSpPr>
            <p:spPr>
              <a:xfrm>
                <a:off x="8233820" y="3854096"/>
                <a:ext cx="3254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70C0"/>
                    </a:solidFill>
                  </a:rPr>
                  <a:t>x</a:t>
                </a:r>
                <a:endParaRPr lang="en-DE" sz="14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AED9CE8-F6E3-4478-B658-606EA684ECCE}"/>
                  </a:ext>
                </a:extLst>
              </p:cNvPr>
              <p:cNvSpPr txBox="1"/>
              <p:nvPr/>
            </p:nvSpPr>
            <p:spPr>
              <a:xfrm flipH="1">
                <a:off x="7792310" y="3431390"/>
                <a:ext cx="4323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70C0"/>
                    </a:solidFill>
                  </a:rPr>
                  <a:t>y</a:t>
                </a:r>
                <a:endParaRPr lang="en-DE" sz="14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E38B626-3663-495F-97BA-8962E0F9C55D}"/>
                  </a:ext>
                </a:extLst>
              </p:cNvPr>
              <p:cNvSpPr txBox="1"/>
              <p:nvPr/>
            </p:nvSpPr>
            <p:spPr>
              <a:xfrm flipH="1">
                <a:off x="8126985" y="3609505"/>
                <a:ext cx="4323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70C0"/>
                    </a:solidFill>
                  </a:rPr>
                  <a:t>c</a:t>
                </a:r>
                <a:endParaRPr lang="en-DE" sz="1400" b="1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8F4971E-5078-498D-A415-A6B84B5D08C9}"/>
                </a:ext>
              </a:extLst>
            </p:cNvPr>
            <p:cNvSpPr txBox="1"/>
            <p:nvPr/>
          </p:nvSpPr>
          <p:spPr>
            <a:xfrm>
              <a:off x="5908040" y="4455769"/>
              <a:ext cx="23291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Array shape: (x, y, c)</a:t>
              </a:r>
              <a:endParaRPr lang="en-D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60162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22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Arif Ul Maula Khan</dc:creator>
  <cp:lastModifiedBy>Arif Ul Maula Khan</cp:lastModifiedBy>
  <cp:revision>5</cp:revision>
  <dcterms:created xsi:type="dcterms:W3CDTF">2024-02-13T11:02:12Z</dcterms:created>
  <dcterms:modified xsi:type="dcterms:W3CDTF">2024-02-13T16:20:04Z</dcterms:modified>
</cp:coreProperties>
</file>