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>
        <p:scale>
          <a:sx n="150" d="100"/>
          <a:sy n="150" d="100"/>
        </p:scale>
        <p:origin x="183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4483-BE91-4EEA-A4B1-1FBBEB5201E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utoShape 22"/>
          <p:cNvSpPr>
            <a:spLocks noChangeAspect="1" noChangeArrowheads="1" noTextEdit="1"/>
          </p:cNvSpPr>
          <p:nvPr/>
        </p:nvSpPr>
        <p:spPr bwMode="auto">
          <a:xfrm>
            <a:off x="1235869" y="1192593"/>
            <a:ext cx="5691188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grpSp>
        <p:nvGrpSpPr>
          <p:cNvPr id="342" name="Group 341"/>
          <p:cNvGrpSpPr/>
          <p:nvPr/>
        </p:nvGrpSpPr>
        <p:grpSpPr>
          <a:xfrm>
            <a:off x="1239047" y="1487866"/>
            <a:ext cx="1033462" cy="1041401"/>
            <a:chOff x="1239047" y="1487866"/>
            <a:chExt cx="1033462" cy="1041401"/>
          </a:xfrm>
        </p:grpSpPr>
        <p:sp>
          <p:nvSpPr>
            <p:cNvPr id="267" name="Rectangle 148"/>
            <p:cNvSpPr>
              <a:spLocks noChangeArrowheads="1"/>
            </p:cNvSpPr>
            <p:nvPr/>
          </p:nvSpPr>
          <p:spPr bwMode="auto">
            <a:xfrm>
              <a:off x="1239047" y="2267329"/>
              <a:ext cx="257175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8" name="Rectangle 149"/>
            <p:cNvSpPr>
              <a:spLocks noChangeArrowheads="1"/>
            </p:cNvSpPr>
            <p:nvPr/>
          </p:nvSpPr>
          <p:spPr bwMode="auto">
            <a:xfrm>
              <a:off x="1496220" y="2267329"/>
              <a:ext cx="260350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9" name="Rectangle 150"/>
            <p:cNvSpPr>
              <a:spLocks noChangeArrowheads="1"/>
            </p:cNvSpPr>
            <p:nvPr/>
          </p:nvSpPr>
          <p:spPr bwMode="auto">
            <a:xfrm>
              <a:off x="1756570" y="2267329"/>
              <a:ext cx="258763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0" name="Rectangle 151"/>
            <p:cNvSpPr>
              <a:spLocks noChangeArrowheads="1"/>
            </p:cNvSpPr>
            <p:nvPr/>
          </p:nvSpPr>
          <p:spPr bwMode="auto">
            <a:xfrm>
              <a:off x="2015334" y="2267329"/>
              <a:ext cx="257175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1" name="Rectangle 152"/>
            <p:cNvSpPr>
              <a:spLocks noChangeArrowheads="1"/>
            </p:cNvSpPr>
            <p:nvPr/>
          </p:nvSpPr>
          <p:spPr bwMode="auto">
            <a:xfrm>
              <a:off x="1239047" y="2008567"/>
              <a:ext cx="257175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2" name="Rectangle 153"/>
            <p:cNvSpPr>
              <a:spLocks noChangeArrowheads="1"/>
            </p:cNvSpPr>
            <p:nvPr/>
          </p:nvSpPr>
          <p:spPr bwMode="auto">
            <a:xfrm>
              <a:off x="1496220" y="2008567"/>
              <a:ext cx="260350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3" name="Rectangle 154"/>
            <p:cNvSpPr>
              <a:spLocks noChangeArrowheads="1"/>
            </p:cNvSpPr>
            <p:nvPr/>
          </p:nvSpPr>
          <p:spPr bwMode="auto">
            <a:xfrm>
              <a:off x="1756570" y="2008567"/>
              <a:ext cx="258763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4" name="Rectangle 155"/>
            <p:cNvSpPr>
              <a:spLocks noChangeArrowheads="1"/>
            </p:cNvSpPr>
            <p:nvPr/>
          </p:nvSpPr>
          <p:spPr bwMode="auto">
            <a:xfrm>
              <a:off x="2015334" y="2008567"/>
              <a:ext cx="257175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5" name="Rectangle 156"/>
            <p:cNvSpPr>
              <a:spLocks noChangeArrowheads="1"/>
            </p:cNvSpPr>
            <p:nvPr/>
          </p:nvSpPr>
          <p:spPr bwMode="auto">
            <a:xfrm>
              <a:off x="1239047" y="1749806"/>
              <a:ext cx="257175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6" name="Rectangle 157"/>
            <p:cNvSpPr>
              <a:spLocks noChangeArrowheads="1"/>
            </p:cNvSpPr>
            <p:nvPr/>
          </p:nvSpPr>
          <p:spPr bwMode="auto">
            <a:xfrm>
              <a:off x="1496220" y="1749806"/>
              <a:ext cx="260350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7" name="Rectangle 158"/>
            <p:cNvSpPr>
              <a:spLocks noChangeArrowheads="1"/>
            </p:cNvSpPr>
            <p:nvPr/>
          </p:nvSpPr>
          <p:spPr bwMode="auto">
            <a:xfrm>
              <a:off x="1756570" y="1749806"/>
              <a:ext cx="258763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8" name="Rectangle 159"/>
            <p:cNvSpPr>
              <a:spLocks noChangeArrowheads="1"/>
            </p:cNvSpPr>
            <p:nvPr/>
          </p:nvSpPr>
          <p:spPr bwMode="auto">
            <a:xfrm>
              <a:off x="2015334" y="1749806"/>
              <a:ext cx="257175" cy="258763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9" name="Rectangle 160"/>
            <p:cNvSpPr>
              <a:spLocks noChangeArrowheads="1"/>
            </p:cNvSpPr>
            <p:nvPr/>
          </p:nvSpPr>
          <p:spPr bwMode="auto">
            <a:xfrm>
              <a:off x="1239047" y="1487866"/>
              <a:ext cx="257175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0" name="Rectangle 161"/>
            <p:cNvSpPr>
              <a:spLocks noChangeArrowheads="1"/>
            </p:cNvSpPr>
            <p:nvPr/>
          </p:nvSpPr>
          <p:spPr bwMode="auto">
            <a:xfrm>
              <a:off x="1496220" y="1487866"/>
              <a:ext cx="260350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1" name="Rectangle 162"/>
            <p:cNvSpPr>
              <a:spLocks noChangeArrowheads="1"/>
            </p:cNvSpPr>
            <p:nvPr/>
          </p:nvSpPr>
          <p:spPr bwMode="auto">
            <a:xfrm>
              <a:off x="1756570" y="1487866"/>
              <a:ext cx="258763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2" name="Rectangle 163"/>
            <p:cNvSpPr>
              <a:spLocks noChangeArrowheads="1"/>
            </p:cNvSpPr>
            <p:nvPr/>
          </p:nvSpPr>
          <p:spPr bwMode="auto">
            <a:xfrm>
              <a:off x="2015334" y="1487866"/>
              <a:ext cx="257175" cy="261938"/>
            </a:xfrm>
            <a:prstGeom prst="rect">
              <a:avLst/>
            </a:pr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2825961" y="1472370"/>
            <a:ext cx="1234935" cy="1041401"/>
            <a:chOff x="2339181" y="1222754"/>
            <a:chExt cx="1489075" cy="1255712"/>
          </a:xfrm>
        </p:grpSpPr>
        <p:sp>
          <p:nvSpPr>
            <p:cNvPr id="263" name="Freeform 144"/>
            <p:cNvSpPr>
              <a:spLocks/>
            </p:cNvSpPr>
            <p:nvPr/>
          </p:nvSpPr>
          <p:spPr bwMode="auto">
            <a:xfrm>
              <a:off x="2339181" y="1887916"/>
              <a:ext cx="1489075" cy="590550"/>
            </a:xfrm>
            <a:custGeom>
              <a:avLst/>
              <a:gdLst>
                <a:gd name="T0" fmla="*/ 655 w 938"/>
                <a:gd name="T1" fmla="*/ 372 h 372"/>
                <a:gd name="T2" fmla="*/ 0 w 938"/>
                <a:gd name="T3" fmla="*/ 372 h 372"/>
                <a:gd name="T4" fmla="*/ 283 w 938"/>
                <a:gd name="T5" fmla="*/ 0 h 372"/>
                <a:gd name="T6" fmla="*/ 938 w 938"/>
                <a:gd name="T7" fmla="*/ 0 h 372"/>
                <a:gd name="T8" fmla="*/ 655 w 938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372">
                  <a:moveTo>
                    <a:pt x="655" y="372"/>
                  </a:moveTo>
                  <a:lnTo>
                    <a:pt x="0" y="372"/>
                  </a:lnTo>
                  <a:lnTo>
                    <a:pt x="283" y="0"/>
                  </a:lnTo>
                  <a:lnTo>
                    <a:pt x="938" y="0"/>
                  </a:lnTo>
                  <a:lnTo>
                    <a:pt x="655" y="37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4" name="Freeform 145"/>
            <p:cNvSpPr>
              <a:spLocks/>
            </p:cNvSpPr>
            <p:nvPr/>
          </p:nvSpPr>
          <p:spPr bwMode="auto">
            <a:xfrm>
              <a:off x="2339181" y="1721229"/>
              <a:ext cx="1489075" cy="592138"/>
            </a:xfrm>
            <a:custGeom>
              <a:avLst/>
              <a:gdLst>
                <a:gd name="T0" fmla="*/ 655 w 938"/>
                <a:gd name="T1" fmla="*/ 373 h 373"/>
                <a:gd name="T2" fmla="*/ 0 w 938"/>
                <a:gd name="T3" fmla="*/ 373 h 373"/>
                <a:gd name="T4" fmla="*/ 283 w 938"/>
                <a:gd name="T5" fmla="*/ 0 h 373"/>
                <a:gd name="T6" fmla="*/ 938 w 938"/>
                <a:gd name="T7" fmla="*/ 0 h 373"/>
                <a:gd name="T8" fmla="*/ 655 w 93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373">
                  <a:moveTo>
                    <a:pt x="655" y="373"/>
                  </a:moveTo>
                  <a:lnTo>
                    <a:pt x="0" y="373"/>
                  </a:lnTo>
                  <a:lnTo>
                    <a:pt x="283" y="0"/>
                  </a:lnTo>
                  <a:lnTo>
                    <a:pt x="938" y="0"/>
                  </a:lnTo>
                  <a:lnTo>
                    <a:pt x="655" y="373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5" name="Freeform 146"/>
            <p:cNvSpPr>
              <a:spLocks/>
            </p:cNvSpPr>
            <p:nvPr/>
          </p:nvSpPr>
          <p:spPr bwMode="auto">
            <a:xfrm>
              <a:off x="2339181" y="1556129"/>
              <a:ext cx="1489075" cy="590550"/>
            </a:xfrm>
            <a:custGeom>
              <a:avLst/>
              <a:gdLst>
                <a:gd name="T0" fmla="*/ 655 w 938"/>
                <a:gd name="T1" fmla="*/ 372 h 372"/>
                <a:gd name="T2" fmla="*/ 0 w 938"/>
                <a:gd name="T3" fmla="*/ 372 h 372"/>
                <a:gd name="T4" fmla="*/ 283 w 938"/>
                <a:gd name="T5" fmla="*/ 0 h 372"/>
                <a:gd name="T6" fmla="*/ 938 w 938"/>
                <a:gd name="T7" fmla="*/ 0 h 372"/>
                <a:gd name="T8" fmla="*/ 655 w 938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372">
                  <a:moveTo>
                    <a:pt x="655" y="372"/>
                  </a:moveTo>
                  <a:lnTo>
                    <a:pt x="0" y="372"/>
                  </a:lnTo>
                  <a:lnTo>
                    <a:pt x="283" y="0"/>
                  </a:lnTo>
                  <a:lnTo>
                    <a:pt x="938" y="0"/>
                  </a:lnTo>
                  <a:lnTo>
                    <a:pt x="655" y="37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6" name="Freeform 147"/>
            <p:cNvSpPr>
              <a:spLocks/>
            </p:cNvSpPr>
            <p:nvPr/>
          </p:nvSpPr>
          <p:spPr bwMode="auto">
            <a:xfrm>
              <a:off x="2339181" y="1386266"/>
              <a:ext cx="1489075" cy="595313"/>
            </a:xfrm>
            <a:custGeom>
              <a:avLst/>
              <a:gdLst>
                <a:gd name="T0" fmla="*/ 655 w 938"/>
                <a:gd name="T1" fmla="*/ 375 h 375"/>
                <a:gd name="T2" fmla="*/ 0 w 938"/>
                <a:gd name="T3" fmla="*/ 375 h 375"/>
                <a:gd name="T4" fmla="*/ 283 w 938"/>
                <a:gd name="T5" fmla="*/ 0 h 375"/>
                <a:gd name="T6" fmla="*/ 938 w 938"/>
                <a:gd name="T7" fmla="*/ 0 h 375"/>
                <a:gd name="T8" fmla="*/ 655 w 938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375">
                  <a:moveTo>
                    <a:pt x="655" y="375"/>
                  </a:moveTo>
                  <a:lnTo>
                    <a:pt x="0" y="375"/>
                  </a:lnTo>
                  <a:lnTo>
                    <a:pt x="283" y="0"/>
                  </a:lnTo>
                  <a:lnTo>
                    <a:pt x="938" y="0"/>
                  </a:lnTo>
                  <a:lnTo>
                    <a:pt x="655" y="375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3" name="Freeform 164"/>
            <p:cNvSpPr>
              <a:spLocks/>
            </p:cNvSpPr>
            <p:nvPr/>
          </p:nvSpPr>
          <p:spPr bwMode="auto">
            <a:xfrm>
              <a:off x="2821781" y="1370391"/>
              <a:ext cx="373062" cy="149225"/>
            </a:xfrm>
            <a:custGeom>
              <a:avLst/>
              <a:gdLst>
                <a:gd name="T0" fmla="*/ 164 w 235"/>
                <a:gd name="T1" fmla="*/ 94 h 94"/>
                <a:gd name="T2" fmla="*/ 0 w 235"/>
                <a:gd name="T3" fmla="*/ 94 h 94"/>
                <a:gd name="T4" fmla="*/ 71 w 235"/>
                <a:gd name="T5" fmla="*/ 0 h 94"/>
                <a:gd name="T6" fmla="*/ 235 w 235"/>
                <a:gd name="T7" fmla="*/ 0 h 94"/>
                <a:gd name="T8" fmla="*/ 164 w 23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4">
                  <a:moveTo>
                    <a:pt x="164" y="94"/>
                  </a:moveTo>
                  <a:lnTo>
                    <a:pt x="0" y="94"/>
                  </a:lnTo>
                  <a:lnTo>
                    <a:pt x="71" y="0"/>
                  </a:lnTo>
                  <a:lnTo>
                    <a:pt x="235" y="0"/>
                  </a:lnTo>
                  <a:lnTo>
                    <a:pt x="164" y="94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4" name="Freeform 165"/>
            <p:cNvSpPr>
              <a:spLocks/>
            </p:cNvSpPr>
            <p:nvPr/>
          </p:nvSpPr>
          <p:spPr bwMode="auto">
            <a:xfrm>
              <a:off x="2564606" y="1370391"/>
              <a:ext cx="369887" cy="149225"/>
            </a:xfrm>
            <a:custGeom>
              <a:avLst/>
              <a:gdLst>
                <a:gd name="T0" fmla="*/ 162 w 233"/>
                <a:gd name="T1" fmla="*/ 94 h 94"/>
                <a:gd name="T2" fmla="*/ 0 w 233"/>
                <a:gd name="T3" fmla="*/ 94 h 94"/>
                <a:gd name="T4" fmla="*/ 70 w 233"/>
                <a:gd name="T5" fmla="*/ 0 h 94"/>
                <a:gd name="T6" fmla="*/ 233 w 233"/>
                <a:gd name="T7" fmla="*/ 0 h 94"/>
                <a:gd name="T8" fmla="*/ 162 w 233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4">
                  <a:moveTo>
                    <a:pt x="162" y="94"/>
                  </a:moveTo>
                  <a:lnTo>
                    <a:pt x="0" y="94"/>
                  </a:lnTo>
                  <a:lnTo>
                    <a:pt x="70" y="0"/>
                  </a:lnTo>
                  <a:lnTo>
                    <a:pt x="233" y="0"/>
                  </a:lnTo>
                  <a:lnTo>
                    <a:pt x="162" y="94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5" name="Freeform 166"/>
            <p:cNvSpPr>
              <a:spLocks/>
            </p:cNvSpPr>
            <p:nvPr/>
          </p:nvSpPr>
          <p:spPr bwMode="auto">
            <a:xfrm>
              <a:off x="3342481" y="1370391"/>
              <a:ext cx="373062" cy="149225"/>
            </a:xfrm>
            <a:custGeom>
              <a:avLst/>
              <a:gdLst>
                <a:gd name="T0" fmla="*/ 165 w 235"/>
                <a:gd name="T1" fmla="*/ 94 h 94"/>
                <a:gd name="T2" fmla="*/ 0 w 235"/>
                <a:gd name="T3" fmla="*/ 94 h 94"/>
                <a:gd name="T4" fmla="*/ 71 w 235"/>
                <a:gd name="T5" fmla="*/ 0 h 94"/>
                <a:gd name="T6" fmla="*/ 235 w 235"/>
                <a:gd name="T7" fmla="*/ 0 h 94"/>
                <a:gd name="T8" fmla="*/ 165 w 23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4">
                  <a:moveTo>
                    <a:pt x="165" y="94"/>
                  </a:moveTo>
                  <a:lnTo>
                    <a:pt x="0" y="94"/>
                  </a:lnTo>
                  <a:lnTo>
                    <a:pt x="71" y="0"/>
                  </a:lnTo>
                  <a:lnTo>
                    <a:pt x="235" y="0"/>
                  </a:lnTo>
                  <a:lnTo>
                    <a:pt x="165" y="94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6" name="Freeform 167"/>
            <p:cNvSpPr>
              <a:spLocks/>
            </p:cNvSpPr>
            <p:nvPr/>
          </p:nvSpPr>
          <p:spPr bwMode="auto">
            <a:xfrm>
              <a:off x="3085306" y="1370391"/>
              <a:ext cx="369887" cy="149225"/>
            </a:xfrm>
            <a:custGeom>
              <a:avLst/>
              <a:gdLst>
                <a:gd name="T0" fmla="*/ 162 w 233"/>
                <a:gd name="T1" fmla="*/ 94 h 94"/>
                <a:gd name="T2" fmla="*/ 0 w 233"/>
                <a:gd name="T3" fmla="*/ 94 h 94"/>
                <a:gd name="T4" fmla="*/ 71 w 233"/>
                <a:gd name="T5" fmla="*/ 0 h 94"/>
                <a:gd name="T6" fmla="*/ 233 w 233"/>
                <a:gd name="T7" fmla="*/ 0 h 94"/>
                <a:gd name="T8" fmla="*/ 162 w 233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4">
                  <a:moveTo>
                    <a:pt x="162" y="94"/>
                  </a:moveTo>
                  <a:lnTo>
                    <a:pt x="0" y="94"/>
                  </a:lnTo>
                  <a:lnTo>
                    <a:pt x="71" y="0"/>
                  </a:lnTo>
                  <a:lnTo>
                    <a:pt x="233" y="0"/>
                  </a:lnTo>
                  <a:lnTo>
                    <a:pt x="162" y="94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7" name="Freeform 168"/>
            <p:cNvSpPr>
              <a:spLocks/>
            </p:cNvSpPr>
            <p:nvPr/>
          </p:nvSpPr>
          <p:spPr bwMode="auto">
            <a:xfrm>
              <a:off x="2712244" y="1519616"/>
              <a:ext cx="369887" cy="146050"/>
            </a:xfrm>
            <a:custGeom>
              <a:avLst/>
              <a:gdLst>
                <a:gd name="T0" fmla="*/ 163 w 233"/>
                <a:gd name="T1" fmla="*/ 92 h 92"/>
                <a:gd name="T2" fmla="*/ 0 w 233"/>
                <a:gd name="T3" fmla="*/ 92 h 92"/>
                <a:gd name="T4" fmla="*/ 71 w 233"/>
                <a:gd name="T5" fmla="*/ 0 h 92"/>
                <a:gd name="T6" fmla="*/ 233 w 233"/>
                <a:gd name="T7" fmla="*/ 0 h 92"/>
                <a:gd name="T8" fmla="*/ 163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3" y="92"/>
                  </a:moveTo>
                  <a:lnTo>
                    <a:pt x="0" y="92"/>
                  </a:lnTo>
                  <a:lnTo>
                    <a:pt x="71" y="0"/>
                  </a:lnTo>
                  <a:lnTo>
                    <a:pt x="233" y="0"/>
                  </a:lnTo>
                  <a:lnTo>
                    <a:pt x="163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8" name="Freeform 169"/>
            <p:cNvSpPr>
              <a:spLocks/>
            </p:cNvSpPr>
            <p:nvPr/>
          </p:nvSpPr>
          <p:spPr bwMode="auto">
            <a:xfrm>
              <a:off x="2451894" y="1519616"/>
              <a:ext cx="373062" cy="146050"/>
            </a:xfrm>
            <a:custGeom>
              <a:avLst/>
              <a:gdLst>
                <a:gd name="T0" fmla="*/ 164 w 235"/>
                <a:gd name="T1" fmla="*/ 92 h 92"/>
                <a:gd name="T2" fmla="*/ 0 w 235"/>
                <a:gd name="T3" fmla="*/ 92 h 92"/>
                <a:gd name="T4" fmla="*/ 71 w 235"/>
                <a:gd name="T5" fmla="*/ 0 h 92"/>
                <a:gd name="T6" fmla="*/ 235 w 235"/>
                <a:gd name="T7" fmla="*/ 0 h 92"/>
                <a:gd name="T8" fmla="*/ 164 w 23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2">
                  <a:moveTo>
                    <a:pt x="164" y="92"/>
                  </a:moveTo>
                  <a:lnTo>
                    <a:pt x="0" y="92"/>
                  </a:lnTo>
                  <a:lnTo>
                    <a:pt x="71" y="0"/>
                  </a:lnTo>
                  <a:lnTo>
                    <a:pt x="235" y="0"/>
                  </a:lnTo>
                  <a:lnTo>
                    <a:pt x="164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9" name="Freeform 170"/>
            <p:cNvSpPr>
              <a:spLocks/>
            </p:cNvSpPr>
            <p:nvPr/>
          </p:nvSpPr>
          <p:spPr bwMode="auto">
            <a:xfrm>
              <a:off x="3234531" y="1519616"/>
              <a:ext cx="369887" cy="146050"/>
            </a:xfrm>
            <a:custGeom>
              <a:avLst/>
              <a:gdLst>
                <a:gd name="T0" fmla="*/ 162 w 233"/>
                <a:gd name="T1" fmla="*/ 92 h 92"/>
                <a:gd name="T2" fmla="*/ 0 w 233"/>
                <a:gd name="T3" fmla="*/ 92 h 92"/>
                <a:gd name="T4" fmla="*/ 70 w 233"/>
                <a:gd name="T5" fmla="*/ 0 h 92"/>
                <a:gd name="T6" fmla="*/ 233 w 233"/>
                <a:gd name="T7" fmla="*/ 0 h 92"/>
                <a:gd name="T8" fmla="*/ 162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2" y="92"/>
                  </a:moveTo>
                  <a:lnTo>
                    <a:pt x="0" y="92"/>
                  </a:lnTo>
                  <a:lnTo>
                    <a:pt x="70" y="0"/>
                  </a:lnTo>
                  <a:lnTo>
                    <a:pt x="233" y="0"/>
                  </a:lnTo>
                  <a:lnTo>
                    <a:pt x="162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0" name="Freeform 171"/>
            <p:cNvSpPr>
              <a:spLocks/>
            </p:cNvSpPr>
            <p:nvPr/>
          </p:nvSpPr>
          <p:spPr bwMode="auto">
            <a:xfrm>
              <a:off x="2972594" y="1519616"/>
              <a:ext cx="373062" cy="146050"/>
            </a:xfrm>
            <a:custGeom>
              <a:avLst/>
              <a:gdLst>
                <a:gd name="T0" fmla="*/ 165 w 235"/>
                <a:gd name="T1" fmla="*/ 92 h 92"/>
                <a:gd name="T2" fmla="*/ 0 w 235"/>
                <a:gd name="T3" fmla="*/ 92 h 92"/>
                <a:gd name="T4" fmla="*/ 71 w 235"/>
                <a:gd name="T5" fmla="*/ 0 h 92"/>
                <a:gd name="T6" fmla="*/ 235 w 235"/>
                <a:gd name="T7" fmla="*/ 0 h 92"/>
                <a:gd name="T8" fmla="*/ 165 w 23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2">
                  <a:moveTo>
                    <a:pt x="165" y="92"/>
                  </a:moveTo>
                  <a:lnTo>
                    <a:pt x="0" y="92"/>
                  </a:lnTo>
                  <a:lnTo>
                    <a:pt x="71" y="0"/>
                  </a:lnTo>
                  <a:lnTo>
                    <a:pt x="235" y="0"/>
                  </a:lnTo>
                  <a:lnTo>
                    <a:pt x="165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1" name="Freeform 172"/>
            <p:cNvSpPr>
              <a:spLocks/>
            </p:cNvSpPr>
            <p:nvPr/>
          </p:nvSpPr>
          <p:spPr bwMode="auto">
            <a:xfrm>
              <a:off x="2601119" y="1665666"/>
              <a:ext cx="369887" cy="146050"/>
            </a:xfrm>
            <a:custGeom>
              <a:avLst/>
              <a:gdLst>
                <a:gd name="T0" fmla="*/ 162 w 233"/>
                <a:gd name="T1" fmla="*/ 92 h 92"/>
                <a:gd name="T2" fmla="*/ 0 w 233"/>
                <a:gd name="T3" fmla="*/ 92 h 92"/>
                <a:gd name="T4" fmla="*/ 70 w 233"/>
                <a:gd name="T5" fmla="*/ 0 h 92"/>
                <a:gd name="T6" fmla="*/ 233 w 233"/>
                <a:gd name="T7" fmla="*/ 0 h 92"/>
                <a:gd name="T8" fmla="*/ 162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2" y="92"/>
                  </a:moveTo>
                  <a:lnTo>
                    <a:pt x="0" y="92"/>
                  </a:lnTo>
                  <a:lnTo>
                    <a:pt x="70" y="0"/>
                  </a:lnTo>
                  <a:lnTo>
                    <a:pt x="233" y="0"/>
                  </a:lnTo>
                  <a:lnTo>
                    <a:pt x="162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2" name="Freeform 173"/>
            <p:cNvSpPr>
              <a:spLocks/>
            </p:cNvSpPr>
            <p:nvPr/>
          </p:nvSpPr>
          <p:spPr bwMode="auto">
            <a:xfrm>
              <a:off x="2339181" y="1665666"/>
              <a:ext cx="369887" cy="146050"/>
            </a:xfrm>
            <a:custGeom>
              <a:avLst/>
              <a:gdLst>
                <a:gd name="T0" fmla="*/ 163 w 233"/>
                <a:gd name="T1" fmla="*/ 92 h 92"/>
                <a:gd name="T2" fmla="*/ 0 w 233"/>
                <a:gd name="T3" fmla="*/ 92 h 92"/>
                <a:gd name="T4" fmla="*/ 71 w 233"/>
                <a:gd name="T5" fmla="*/ 0 h 92"/>
                <a:gd name="T6" fmla="*/ 233 w 233"/>
                <a:gd name="T7" fmla="*/ 0 h 92"/>
                <a:gd name="T8" fmla="*/ 163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3" y="92"/>
                  </a:moveTo>
                  <a:lnTo>
                    <a:pt x="0" y="92"/>
                  </a:lnTo>
                  <a:lnTo>
                    <a:pt x="71" y="0"/>
                  </a:lnTo>
                  <a:lnTo>
                    <a:pt x="233" y="0"/>
                  </a:lnTo>
                  <a:lnTo>
                    <a:pt x="163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3" name="Freeform 174"/>
            <p:cNvSpPr>
              <a:spLocks/>
            </p:cNvSpPr>
            <p:nvPr/>
          </p:nvSpPr>
          <p:spPr bwMode="auto">
            <a:xfrm>
              <a:off x="3121819" y="1665666"/>
              <a:ext cx="369887" cy="146050"/>
            </a:xfrm>
            <a:custGeom>
              <a:avLst/>
              <a:gdLst>
                <a:gd name="T0" fmla="*/ 162 w 233"/>
                <a:gd name="T1" fmla="*/ 92 h 92"/>
                <a:gd name="T2" fmla="*/ 0 w 233"/>
                <a:gd name="T3" fmla="*/ 92 h 92"/>
                <a:gd name="T4" fmla="*/ 71 w 233"/>
                <a:gd name="T5" fmla="*/ 0 h 92"/>
                <a:gd name="T6" fmla="*/ 233 w 233"/>
                <a:gd name="T7" fmla="*/ 0 h 92"/>
                <a:gd name="T8" fmla="*/ 162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2" y="92"/>
                  </a:moveTo>
                  <a:lnTo>
                    <a:pt x="0" y="92"/>
                  </a:lnTo>
                  <a:lnTo>
                    <a:pt x="71" y="0"/>
                  </a:lnTo>
                  <a:lnTo>
                    <a:pt x="233" y="0"/>
                  </a:lnTo>
                  <a:lnTo>
                    <a:pt x="162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4" name="Freeform 175"/>
            <p:cNvSpPr>
              <a:spLocks/>
            </p:cNvSpPr>
            <p:nvPr/>
          </p:nvSpPr>
          <p:spPr bwMode="auto">
            <a:xfrm>
              <a:off x="2861469" y="1665666"/>
              <a:ext cx="369887" cy="146050"/>
            </a:xfrm>
            <a:custGeom>
              <a:avLst/>
              <a:gdLst>
                <a:gd name="T0" fmla="*/ 162 w 233"/>
                <a:gd name="T1" fmla="*/ 92 h 92"/>
                <a:gd name="T2" fmla="*/ 0 w 233"/>
                <a:gd name="T3" fmla="*/ 92 h 92"/>
                <a:gd name="T4" fmla="*/ 70 w 233"/>
                <a:gd name="T5" fmla="*/ 0 h 92"/>
                <a:gd name="T6" fmla="*/ 233 w 233"/>
                <a:gd name="T7" fmla="*/ 0 h 92"/>
                <a:gd name="T8" fmla="*/ 162 w 233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2">
                  <a:moveTo>
                    <a:pt x="162" y="92"/>
                  </a:moveTo>
                  <a:lnTo>
                    <a:pt x="0" y="92"/>
                  </a:lnTo>
                  <a:lnTo>
                    <a:pt x="70" y="0"/>
                  </a:lnTo>
                  <a:lnTo>
                    <a:pt x="233" y="0"/>
                  </a:lnTo>
                  <a:lnTo>
                    <a:pt x="162" y="92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5" name="Freeform 176"/>
            <p:cNvSpPr>
              <a:spLocks/>
            </p:cNvSpPr>
            <p:nvPr/>
          </p:nvSpPr>
          <p:spPr bwMode="auto">
            <a:xfrm>
              <a:off x="2934494" y="1222754"/>
              <a:ext cx="371475" cy="147638"/>
            </a:xfrm>
            <a:custGeom>
              <a:avLst/>
              <a:gdLst>
                <a:gd name="T0" fmla="*/ 164 w 234"/>
                <a:gd name="T1" fmla="*/ 93 h 93"/>
                <a:gd name="T2" fmla="*/ 0 w 234"/>
                <a:gd name="T3" fmla="*/ 93 h 93"/>
                <a:gd name="T4" fmla="*/ 70 w 234"/>
                <a:gd name="T5" fmla="*/ 0 h 93"/>
                <a:gd name="T6" fmla="*/ 234 w 234"/>
                <a:gd name="T7" fmla="*/ 0 h 93"/>
                <a:gd name="T8" fmla="*/ 164 w 23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3">
                  <a:moveTo>
                    <a:pt x="164" y="93"/>
                  </a:moveTo>
                  <a:lnTo>
                    <a:pt x="0" y="93"/>
                  </a:lnTo>
                  <a:lnTo>
                    <a:pt x="70" y="0"/>
                  </a:lnTo>
                  <a:lnTo>
                    <a:pt x="234" y="0"/>
                  </a:lnTo>
                  <a:lnTo>
                    <a:pt x="164" y="93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6" name="Freeform 177"/>
            <p:cNvSpPr>
              <a:spLocks/>
            </p:cNvSpPr>
            <p:nvPr/>
          </p:nvSpPr>
          <p:spPr bwMode="auto">
            <a:xfrm>
              <a:off x="2675731" y="1222754"/>
              <a:ext cx="369887" cy="147638"/>
            </a:xfrm>
            <a:custGeom>
              <a:avLst/>
              <a:gdLst>
                <a:gd name="T0" fmla="*/ 163 w 233"/>
                <a:gd name="T1" fmla="*/ 93 h 93"/>
                <a:gd name="T2" fmla="*/ 0 w 233"/>
                <a:gd name="T3" fmla="*/ 93 h 93"/>
                <a:gd name="T4" fmla="*/ 71 w 233"/>
                <a:gd name="T5" fmla="*/ 0 h 93"/>
                <a:gd name="T6" fmla="*/ 233 w 233"/>
                <a:gd name="T7" fmla="*/ 0 h 93"/>
                <a:gd name="T8" fmla="*/ 163 w 233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3">
                  <a:moveTo>
                    <a:pt x="163" y="93"/>
                  </a:moveTo>
                  <a:lnTo>
                    <a:pt x="0" y="93"/>
                  </a:lnTo>
                  <a:lnTo>
                    <a:pt x="71" y="0"/>
                  </a:lnTo>
                  <a:lnTo>
                    <a:pt x="233" y="0"/>
                  </a:lnTo>
                  <a:lnTo>
                    <a:pt x="163" y="93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7" name="Freeform 178"/>
            <p:cNvSpPr>
              <a:spLocks/>
            </p:cNvSpPr>
            <p:nvPr/>
          </p:nvSpPr>
          <p:spPr bwMode="auto">
            <a:xfrm>
              <a:off x="3455194" y="1222754"/>
              <a:ext cx="373062" cy="147638"/>
            </a:xfrm>
            <a:custGeom>
              <a:avLst/>
              <a:gdLst>
                <a:gd name="T0" fmla="*/ 164 w 235"/>
                <a:gd name="T1" fmla="*/ 93 h 93"/>
                <a:gd name="T2" fmla="*/ 0 w 235"/>
                <a:gd name="T3" fmla="*/ 93 h 93"/>
                <a:gd name="T4" fmla="*/ 71 w 235"/>
                <a:gd name="T5" fmla="*/ 0 h 93"/>
                <a:gd name="T6" fmla="*/ 235 w 235"/>
                <a:gd name="T7" fmla="*/ 0 h 93"/>
                <a:gd name="T8" fmla="*/ 164 w 235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3">
                  <a:moveTo>
                    <a:pt x="164" y="93"/>
                  </a:moveTo>
                  <a:lnTo>
                    <a:pt x="0" y="93"/>
                  </a:lnTo>
                  <a:lnTo>
                    <a:pt x="71" y="0"/>
                  </a:lnTo>
                  <a:lnTo>
                    <a:pt x="235" y="0"/>
                  </a:lnTo>
                  <a:lnTo>
                    <a:pt x="164" y="93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8" name="Freeform 179"/>
            <p:cNvSpPr>
              <a:spLocks/>
            </p:cNvSpPr>
            <p:nvPr/>
          </p:nvSpPr>
          <p:spPr bwMode="auto">
            <a:xfrm>
              <a:off x="3198019" y="1222754"/>
              <a:ext cx="369887" cy="147638"/>
            </a:xfrm>
            <a:custGeom>
              <a:avLst/>
              <a:gdLst>
                <a:gd name="T0" fmla="*/ 162 w 233"/>
                <a:gd name="T1" fmla="*/ 93 h 93"/>
                <a:gd name="T2" fmla="*/ 0 w 233"/>
                <a:gd name="T3" fmla="*/ 93 h 93"/>
                <a:gd name="T4" fmla="*/ 70 w 233"/>
                <a:gd name="T5" fmla="*/ 0 h 93"/>
                <a:gd name="T6" fmla="*/ 233 w 233"/>
                <a:gd name="T7" fmla="*/ 0 h 93"/>
                <a:gd name="T8" fmla="*/ 162 w 233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93">
                  <a:moveTo>
                    <a:pt x="162" y="93"/>
                  </a:moveTo>
                  <a:lnTo>
                    <a:pt x="0" y="93"/>
                  </a:lnTo>
                  <a:lnTo>
                    <a:pt x="70" y="0"/>
                  </a:lnTo>
                  <a:lnTo>
                    <a:pt x="233" y="0"/>
                  </a:lnTo>
                  <a:lnTo>
                    <a:pt x="162" y="93"/>
                  </a:lnTo>
                  <a:close/>
                </a:path>
              </a:pathLst>
            </a:custGeom>
            <a:solidFill>
              <a:srgbClr val="A9D08D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6" name="Cube 5"/>
          <p:cNvSpPr/>
          <p:nvPr/>
        </p:nvSpPr>
        <p:spPr>
          <a:xfrm>
            <a:off x="2996606" y="3336012"/>
            <a:ext cx="475246" cy="47524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" name="Rectangle 3"/>
          <p:cNvSpPr/>
          <p:nvPr/>
        </p:nvSpPr>
        <p:spPr>
          <a:xfrm>
            <a:off x="1466256" y="3455198"/>
            <a:ext cx="356060" cy="35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801" dirty="0"/>
              <a:t>v</a:t>
            </a:r>
            <a:endParaRPr lang="en-US" sz="1801" dirty="0"/>
          </a:p>
        </p:txBody>
      </p:sp>
      <p:sp>
        <p:nvSpPr>
          <p:cNvPr id="7" name="TextBox 6"/>
          <p:cNvSpPr txBox="1"/>
          <p:nvPr/>
        </p:nvSpPr>
        <p:spPr>
          <a:xfrm>
            <a:off x="1511877" y="375222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X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59590" y="349472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56514" y="375222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X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465" y="349472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39771" y="3672760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Z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06496" y="4001661"/>
            <a:ext cx="475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Pixel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2592" y="4001613"/>
            <a:ext cx="51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Voxel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57721"/>
              </p:ext>
            </p:extLst>
          </p:nvPr>
        </p:nvGraphicFramePr>
        <p:xfrm>
          <a:off x="1239047" y="4970499"/>
          <a:ext cx="1045936" cy="104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84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261484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261484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261484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2606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2962" marR="62962" marT="31481" marB="31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1890"/>
              </p:ext>
            </p:extLst>
          </p:nvPr>
        </p:nvGraphicFramePr>
        <p:xfrm>
          <a:off x="2685778" y="4970499"/>
          <a:ext cx="1681664" cy="678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416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420416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420416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420416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16951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16951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16951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16951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59829" marR="59829" marT="29915" marB="2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31334" y="4554966"/>
            <a:ext cx="1117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Isotropic pixels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84512" y="4554964"/>
            <a:ext cx="1284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Anisotropic pixels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354053" y="715620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2D image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619029" y="715620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5D image</a:t>
            </a:r>
            <a:endParaRPr lang="en-US" sz="1200" dirty="0"/>
          </a:p>
        </p:txBody>
      </p:sp>
      <p:grpSp>
        <p:nvGrpSpPr>
          <p:cNvPr id="325" name="Group 324"/>
          <p:cNvGrpSpPr/>
          <p:nvPr/>
        </p:nvGrpSpPr>
        <p:grpSpPr>
          <a:xfrm>
            <a:off x="4160941" y="1198943"/>
            <a:ext cx="2787760" cy="1972899"/>
            <a:chOff x="4091781" y="1148141"/>
            <a:chExt cx="2787760" cy="1972899"/>
          </a:xfrm>
        </p:grpSpPr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4956969" y="1535491"/>
              <a:ext cx="866775" cy="346075"/>
            </a:xfrm>
            <a:custGeom>
              <a:avLst/>
              <a:gdLst>
                <a:gd name="T0" fmla="*/ 380 w 546"/>
                <a:gd name="T1" fmla="*/ 218 h 218"/>
                <a:gd name="T2" fmla="*/ 0 w 546"/>
                <a:gd name="T3" fmla="*/ 218 h 218"/>
                <a:gd name="T4" fmla="*/ 164 w 546"/>
                <a:gd name="T5" fmla="*/ 0 h 218"/>
                <a:gd name="T6" fmla="*/ 546 w 546"/>
                <a:gd name="T7" fmla="*/ 0 h 218"/>
                <a:gd name="T8" fmla="*/ 380 w 546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8">
                  <a:moveTo>
                    <a:pt x="380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6" y="0"/>
                  </a:lnTo>
                  <a:lnTo>
                    <a:pt x="380" y="218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4956969" y="1440241"/>
              <a:ext cx="866775" cy="342900"/>
            </a:xfrm>
            <a:custGeom>
              <a:avLst/>
              <a:gdLst>
                <a:gd name="T0" fmla="*/ 380 w 546"/>
                <a:gd name="T1" fmla="*/ 216 h 216"/>
                <a:gd name="T2" fmla="*/ 0 w 546"/>
                <a:gd name="T3" fmla="*/ 216 h 216"/>
                <a:gd name="T4" fmla="*/ 164 w 546"/>
                <a:gd name="T5" fmla="*/ 0 h 216"/>
                <a:gd name="T6" fmla="*/ 546 w 546"/>
                <a:gd name="T7" fmla="*/ 0 h 216"/>
                <a:gd name="T8" fmla="*/ 380 w 546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6">
                  <a:moveTo>
                    <a:pt x="380" y="216"/>
                  </a:moveTo>
                  <a:lnTo>
                    <a:pt x="0" y="216"/>
                  </a:lnTo>
                  <a:lnTo>
                    <a:pt x="164" y="0"/>
                  </a:lnTo>
                  <a:lnTo>
                    <a:pt x="546" y="0"/>
                  </a:lnTo>
                  <a:lnTo>
                    <a:pt x="380" y="216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4956969" y="1344991"/>
              <a:ext cx="866775" cy="342900"/>
            </a:xfrm>
            <a:custGeom>
              <a:avLst/>
              <a:gdLst>
                <a:gd name="T0" fmla="*/ 380 w 546"/>
                <a:gd name="T1" fmla="*/ 216 h 216"/>
                <a:gd name="T2" fmla="*/ 0 w 546"/>
                <a:gd name="T3" fmla="*/ 216 h 216"/>
                <a:gd name="T4" fmla="*/ 164 w 546"/>
                <a:gd name="T5" fmla="*/ 0 h 216"/>
                <a:gd name="T6" fmla="*/ 546 w 546"/>
                <a:gd name="T7" fmla="*/ 0 h 216"/>
                <a:gd name="T8" fmla="*/ 380 w 546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6">
                  <a:moveTo>
                    <a:pt x="380" y="216"/>
                  </a:moveTo>
                  <a:lnTo>
                    <a:pt x="0" y="216"/>
                  </a:lnTo>
                  <a:lnTo>
                    <a:pt x="164" y="0"/>
                  </a:lnTo>
                  <a:lnTo>
                    <a:pt x="546" y="0"/>
                  </a:lnTo>
                  <a:lnTo>
                    <a:pt x="380" y="216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4956969" y="1246566"/>
              <a:ext cx="866775" cy="346075"/>
            </a:xfrm>
            <a:custGeom>
              <a:avLst/>
              <a:gdLst>
                <a:gd name="T0" fmla="*/ 380 w 546"/>
                <a:gd name="T1" fmla="*/ 218 h 218"/>
                <a:gd name="T2" fmla="*/ 0 w 546"/>
                <a:gd name="T3" fmla="*/ 218 h 218"/>
                <a:gd name="T4" fmla="*/ 164 w 546"/>
                <a:gd name="T5" fmla="*/ 0 h 218"/>
                <a:gd name="T6" fmla="*/ 546 w 546"/>
                <a:gd name="T7" fmla="*/ 0 h 218"/>
                <a:gd name="T8" fmla="*/ 380 w 546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8">
                  <a:moveTo>
                    <a:pt x="380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6" y="0"/>
                  </a:lnTo>
                  <a:lnTo>
                    <a:pt x="380" y="218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5237956" y="1237041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0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5085556" y="1237041"/>
              <a:ext cx="215900" cy="85725"/>
            </a:xfrm>
            <a:custGeom>
              <a:avLst/>
              <a:gdLst>
                <a:gd name="T0" fmla="*/ 96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6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6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539581" y="1237041"/>
              <a:ext cx="219075" cy="85725"/>
            </a:xfrm>
            <a:custGeom>
              <a:avLst/>
              <a:gdLst>
                <a:gd name="T0" fmla="*/ 96 w 138"/>
                <a:gd name="T1" fmla="*/ 54 h 54"/>
                <a:gd name="T2" fmla="*/ 0 w 138"/>
                <a:gd name="T3" fmla="*/ 54 h 54"/>
                <a:gd name="T4" fmla="*/ 43 w 138"/>
                <a:gd name="T5" fmla="*/ 0 h 54"/>
                <a:gd name="T6" fmla="*/ 138 w 138"/>
                <a:gd name="T7" fmla="*/ 0 h 54"/>
                <a:gd name="T8" fmla="*/ 96 w 13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4">
                  <a:moveTo>
                    <a:pt x="96" y="54"/>
                  </a:moveTo>
                  <a:lnTo>
                    <a:pt x="0" y="54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5388769" y="1237041"/>
              <a:ext cx="219075" cy="85725"/>
            </a:xfrm>
            <a:custGeom>
              <a:avLst/>
              <a:gdLst>
                <a:gd name="T0" fmla="*/ 95 w 138"/>
                <a:gd name="T1" fmla="*/ 54 h 54"/>
                <a:gd name="T2" fmla="*/ 0 w 138"/>
                <a:gd name="T3" fmla="*/ 54 h 54"/>
                <a:gd name="T4" fmla="*/ 42 w 138"/>
                <a:gd name="T5" fmla="*/ 0 h 54"/>
                <a:gd name="T6" fmla="*/ 138 w 138"/>
                <a:gd name="T7" fmla="*/ 0 h 54"/>
                <a:gd name="T8" fmla="*/ 95 w 13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4">
                  <a:moveTo>
                    <a:pt x="95" y="54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5172869" y="1322766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5022056" y="1322766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0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5476081" y="1322766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2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5323681" y="1322766"/>
              <a:ext cx="215900" cy="85725"/>
            </a:xfrm>
            <a:custGeom>
              <a:avLst/>
              <a:gdLst>
                <a:gd name="T0" fmla="*/ 96 w 136"/>
                <a:gd name="T1" fmla="*/ 54 h 54"/>
                <a:gd name="T2" fmla="*/ 0 w 136"/>
                <a:gd name="T3" fmla="*/ 54 h 54"/>
                <a:gd name="T4" fmla="*/ 43 w 136"/>
                <a:gd name="T5" fmla="*/ 0 h 54"/>
                <a:gd name="T6" fmla="*/ 136 w 136"/>
                <a:gd name="T7" fmla="*/ 0 h 54"/>
                <a:gd name="T8" fmla="*/ 96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6" y="54"/>
                  </a:moveTo>
                  <a:lnTo>
                    <a:pt x="0" y="54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5107781" y="1408491"/>
              <a:ext cx="215900" cy="85725"/>
            </a:xfrm>
            <a:custGeom>
              <a:avLst/>
              <a:gdLst>
                <a:gd name="T0" fmla="*/ 94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4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4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4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4956969" y="1408491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5410994" y="1408491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5260181" y="1408491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0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5301456" y="1149729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3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5150644" y="1149729"/>
              <a:ext cx="219075" cy="87313"/>
            </a:xfrm>
            <a:custGeom>
              <a:avLst/>
              <a:gdLst>
                <a:gd name="T0" fmla="*/ 95 w 138"/>
                <a:gd name="T1" fmla="*/ 55 h 55"/>
                <a:gd name="T2" fmla="*/ 0 w 138"/>
                <a:gd name="T3" fmla="*/ 55 h 55"/>
                <a:gd name="T4" fmla="*/ 42 w 138"/>
                <a:gd name="T5" fmla="*/ 0 h 55"/>
                <a:gd name="T6" fmla="*/ 138 w 138"/>
                <a:gd name="T7" fmla="*/ 0 h 55"/>
                <a:gd name="T8" fmla="*/ 95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5607844" y="1149729"/>
              <a:ext cx="215900" cy="87313"/>
            </a:xfrm>
            <a:custGeom>
              <a:avLst/>
              <a:gdLst>
                <a:gd name="T0" fmla="*/ 93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3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3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2" name="Freeform 43"/>
            <p:cNvSpPr>
              <a:spLocks/>
            </p:cNvSpPr>
            <p:nvPr/>
          </p:nvSpPr>
          <p:spPr bwMode="auto">
            <a:xfrm>
              <a:off x="5455444" y="1149729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3" name="Freeform 44"/>
            <p:cNvSpPr>
              <a:spLocks/>
            </p:cNvSpPr>
            <p:nvPr/>
          </p:nvSpPr>
          <p:spPr bwMode="auto">
            <a:xfrm>
              <a:off x="4664869" y="1927604"/>
              <a:ext cx="866775" cy="346075"/>
            </a:xfrm>
            <a:custGeom>
              <a:avLst/>
              <a:gdLst>
                <a:gd name="T0" fmla="*/ 380 w 546"/>
                <a:gd name="T1" fmla="*/ 218 h 218"/>
                <a:gd name="T2" fmla="*/ 0 w 546"/>
                <a:gd name="T3" fmla="*/ 218 h 218"/>
                <a:gd name="T4" fmla="*/ 165 w 546"/>
                <a:gd name="T5" fmla="*/ 0 h 218"/>
                <a:gd name="T6" fmla="*/ 546 w 546"/>
                <a:gd name="T7" fmla="*/ 0 h 218"/>
                <a:gd name="T8" fmla="*/ 380 w 546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8">
                  <a:moveTo>
                    <a:pt x="380" y="218"/>
                  </a:moveTo>
                  <a:lnTo>
                    <a:pt x="0" y="218"/>
                  </a:lnTo>
                  <a:lnTo>
                    <a:pt x="165" y="0"/>
                  </a:lnTo>
                  <a:lnTo>
                    <a:pt x="546" y="0"/>
                  </a:lnTo>
                  <a:lnTo>
                    <a:pt x="380" y="218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4664869" y="1832354"/>
              <a:ext cx="866775" cy="342900"/>
            </a:xfrm>
            <a:custGeom>
              <a:avLst/>
              <a:gdLst>
                <a:gd name="T0" fmla="*/ 380 w 546"/>
                <a:gd name="T1" fmla="*/ 216 h 216"/>
                <a:gd name="T2" fmla="*/ 0 w 546"/>
                <a:gd name="T3" fmla="*/ 216 h 216"/>
                <a:gd name="T4" fmla="*/ 165 w 546"/>
                <a:gd name="T5" fmla="*/ 0 h 216"/>
                <a:gd name="T6" fmla="*/ 546 w 546"/>
                <a:gd name="T7" fmla="*/ 0 h 216"/>
                <a:gd name="T8" fmla="*/ 380 w 546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6">
                  <a:moveTo>
                    <a:pt x="380" y="216"/>
                  </a:moveTo>
                  <a:lnTo>
                    <a:pt x="0" y="216"/>
                  </a:lnTo>
                  <a:lnTo>
                    <a:pt x="165" y="0"/>
                  </a:lnTo>
                  <a:lnTo>
                    <a:pt x="546" y="0"/>
                  </a:lnTo>
                  <a:lnTo>
                    <a:pt x="380" y="216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5" name="Freeform 46"/>
            <p:cNvSpPr>
              <a:spLocks/>
            </p:cNvSpPr>
            <p:nvPr/>
          </p:nvSpPr>
          <p:spPr bwMode="auto">
            <a:xfrm>
              <a:off x="4664869" y="1732341"/>
              <a:ext cx="866775" cy="347663"/>
            </a:xfrm>
            <a:custGeom>
              <a:avLst/>
              <a:gdLst>
                <a:gd name="T0" fmla="*/ 380 w 546"/>
                <a:gd name="T1" fmla="*/ 219 h 219"/>
                <a:gd name="T2" fmla="*/ 0 w 546"/>
                <a:gd name="T3" fmla="*/ 219 h 219"/>
                <a:gd name="T4" fmla="*/ 165 w 546"/>
                <a:gd name="T5" fmla="*/ 0 h 219"/>
                <a:gd name="T6" fmla="*/ 546 w 546"/>
                <a:gd name="T7" fmla="*/ 0 h 219"/>
                <a:gd name="T8" fmla="*/ 380 w 54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9">
                  <a:moveTo>
                    <a:pt x="380" y="219"/>
                  </a:moveTo>
                  <a:lnTo>
                    <a:pt x="0" y="219"/>
                  </a:lnTo>
                  <a:lnTo>
                    <a:pt x="165" y="0"/>
                  </a:lnTo>
                  <a:lnTo>
                    <a:pt x="546" y="0"/>
                  </a:lnTo>
                  <a:lnTo>
                    <a:pt x="380" y="219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6" name="Freeform 47"/>
            <p:cNvSpPr>
              <a:spLocks/>
            </p:cNvSpPr>
            <p:nvPr/>
          </p:nvSpPr>
          <p:spPr bwMode="auto">
            <a:xfrm>
              <a:off x="4664869" y="1637091"/>
              <a:ext cx="866775" cy="344488"/>
            </a:xfrm>
            <a:custGeom>
              <a:avLst/>
              <a:gdLst>
                <a:gd name="T0" fmla="*/ 380 w 546"/>
                <a:gd name="T1" fmla="*/ 217 h 217"/>
                <a:gd name="T2" fmla="*/ 0 w 546"/>
                <a:gd name="T3" fmla="*/ 217 h 217"/>
                <a:gd name="T4" fmla="*/ 165 w 546"/>
                <a:gd name="T5" fmla="*/ 0 h 217"/>
                <a:gd name="T6" fmla="*/ 546 w 546"/>
                <a:gd name="T7" fmla="*/ 0 h 217"/>
                <a:gd name="T8" fmla="*/ 380 w 546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7">
                  <a:moveTo>
                    <a:pt x="380" y="217"/>
                  </a:moveTo>
                  <a:lnTo>
                    <a:pt x="0" y="217"/>
                  </a:lnTo>
                  <a:lnTo>
                    <a:pt x="165" y="0"/>
                  </a:lnTo>
                  <a:lnTo>
                    <a:pt x="546" y="0"/>
                  </a:lnTo>
                  <a:lnTo>
                    <a:pt x="380" y="217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7" name="Freeform 48"/>
            <p:cNvSpPr>
              <a:spLocks/>
            </p:cNvSpPr>
            <p:nvPr/>
          </p:nvSpPr>
          <p:spPr bwMode="auto">
            <a:xfrm>
              <a:off x="4945856" y="1625979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8" name="Freeform 49"/>
            <p:cNvSpPr>
              <a:spLocks/>
            </p:cNvSpPr>
            <p:nvPr/>
          </p:nvSpPr>
          <p:spPr bwMode="auto">
            <a:xfrm>
              <a:off x="4795044" y="1625979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9" name="Freeform 50"/>
            <p:cNvSpPr>
              <a:spLocks/>
            </p:cNvSpPr>
            <p:nvPr/>
          </p:nvSpPr>
          <p:spPr bwMode="auto">
            <a:xfrm>
              <a:off x="5249069" y="1625979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2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0" name="Freeform 51"/>
            <p:cNvSpPr>
              <a:spLocks/>
            </p:cNvSpPr>
            <p:nvPr/>
          </p:nvSpPr>
          <p:spPr bwMode="auto">
            <a:xfrm>
              <a:off x="5096669" y="1625979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3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1" name="Freeform 52"/>
            <p:cNvSpPr>
              <a:spLocks/>
            </p:cNvSpPr>
            <p:nvPr/>
          </p:nvSpPr>
          <p:spPr bwMode="auto">
            <a:xfrm>
              <a:off x="4880769" y="1713291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2" name="Freeform 53"/>
            <p:cNvSpPr>
              <a:spLocks/>
            </p:cNvSpPr>
            <p:nvPr/>
          </p:nvSpPr>
          <p:spPr bwMode="auto">
            <a:xfrm>
              <a:off x="4729956" y="1713291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3" name="Freeform 54"/>
            <p:cNvSpPr>
              <a:spLocks/>
            </p:cNvSpPr>
            <p:nvPr/>
          </p:nvSpPr>
          <p:spPr bwMode="auto">
            <a:xfrm>
              <a:off x="5183981" y="1713291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4" name="Freeform 55"/>
            <p:cNvSpPr>
              <a:spLocks/>
            </p:cNvSpPr>
            <p:nvPr/>
          </p:nvSpPr>
          <p:spPr bwMode="auto">
            <a:xfrm>
              <a:off x="5033169" y="1713291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5" name="Freeform 56"/>
            <p:cNvSpPr>
              <a:spLocks/>
            </p:cNvSpPr>
            <p:nvPr/>
          </p:nvSpPr>
          <p:spPr bwMode="auto">
            <a:xfrm>
              <a:off x="4814094" y="1797429"/>
              <a:ext cx="219075" cy="87313"/>
            </a:xfrm>
            <a:custGeom>
              <a:avLst/>
              <a:gdLst>
                <a:gd name="T0" fmla="*/ 95 w 138"/>
                <a:gd name="T1" fmla="*/ 55 h 55"/>
                <a:gd name="T2" fmla="*/ 0 w 138"/>
                <a:gd name="T3" fmla="*/ 55 h 55"/>
                <a:gd name="T4" fmla="*/ 42 w 138"/>
                <a:gd name="T5" fmla="*/ 0 h 55"/>
                <a:gd name="T6" fmla="*/ 138 w 138"/>
                <a:gd name="T7" fmla="*/ 0 h 55"/>
                <a:gd name="T8" fmla="*/ 95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4664869" y="1797429"/>
              <a:ext cx="215900" cy="87313"/>
            </a:xfrm>
            <a:custGeom>
              <a:avLst/>
              <a:gdLst>
                <a:gd name="T0" fmla="*/ 94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4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4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5118894" y="1797429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4968081" y="1797429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5010944" y="1541841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0" name="Freeform 61"/>
            <p:cNvSpPr>
              <a:spLocks/>
            </p:cNvSpPr>
            <p:nvPr/>
          </p:nvSpPr>
          <p:spPr bwMode="auto">
            <a:xfrm>
              <a:off x="4858544" y="1541841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3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1" name="Freeform 62"/>
            <p:cNvSpPr>
              <a:spLocks/>
            </p:cNvSpPr>
            <p:nvPr/>
          </p:nvSpPr>
          <p:spPr bwMode="auto">
            <a:xfrm>
              <a:off x="5312569" y="1541841"/>
              <a:ext cx="219075" cy="84138"/>
            </a:xfrm>
            <a:custGeom>
              <a:avLst/>
              <a:gdLst>
                <a:gd name="T0" fmla="*/ 96 w 138"/>
                <a:gd name="T1" fmla="*/ 53 h 53"/>
                <a:gd name="T2" fmla="*/ 0 w 138"/>
                <a:gd name="T3" fmla="*/ 53 h 53"/>
                <a:gd name="T4" fmla="*/ 43 w 138"/>
                <a:gd name="T5" fmla="*/ 0 h 53"/>
                <a:gd name="T6" fmla="*/ 138 w 138"/>
                <a:gd name="T7" fmla="*/ 0 h 53"/>
                <a:gd name="T8" fmla="*/ 96 w 13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2" name="Freeform 63"/>
            <p:cNvSpPr>
              <a:spLocks/>
            </p:cNvSpPr>
            <p:nvPr/>
          </p:nvSpPr>
          <p:spPr bwMode="auto">
            <a:xfrm>
              <a:off x="5164931" y="1541841"/>
              <a:ext cx="215900" cy="84138"/>
            </a:xfrm>
            <a:custGeom>
              <a:avLst/>
              <a:gdLst>
                <a:gd name="T0" fmla="*/ 93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3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3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3" name="Freeform 64"/>
            <p:cNvSpPr>
              <a:spLocks/>
            </p:cNvSpPr>
            <p:nvPr/>
          </p:nvSpPr>
          <p:spPr bwMode="auto">
            <a:xfrm>
              <a:off x="4377531" y="2321304"/>
              <a:ext cx="868362" cy="346075"/>
            </a:xfrm>
            <a:custGeom>
              <a:avLst/>
              <a:gdLst>
                <a:gd name="T0" fmla="*/ 381 w 547"/>
                <a:gd name="T1" fmla="*/ 218 h 218"/>
                <a:gd name="T2" fmla="*/ 0 w 547"/>
                <a:gd name="T3" fmla="*/ 218 h 218"/>
                <a:gd name="T4" fmla="*/ 166 w 547"/>
                <a:gd name="T5" fmla="*/ 0 h 218"/>
                <a:gd name="T6" fmla="*/ 547 w 547"/>
                <a:gd name="T7" fmla="*/ 0 h 218"/>
                <a:gd name="T8" fmla="*/ 381 w 547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218">
                  <a:moveTo>
                    <a:pt x="381" y="218"/>
                  </a:moveTo>
                  <a:lnTo>
                    <a:pt x="0" y="218"/>
                  </a:lnTo>
                  <a:lnTo>
                    <a:pt x="166" y="0"/>
                  </a:lnTo>
                  <a:lnTo>
                    <a:pt x="547" y="0"/>
                  </a:lnTo>
                  <a:lnTo>
                    <a:pt x="381" y="218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4" name="Freeform 65"/>
            <p:cNvSpPr>
              <a:spLocks/>
            </p:cNvSpPr>
            <p:nvPr/>
          </p:nvSpPr>
          <p:spPr bwMode="auto">
            <a:xfrm>
              <a:off x="4377531" y="2226054"/>
              <a:ext cx="868362" cy="342900"/>
            </a:xfrm>
            <a:custGeom>
              <a:avLst/>
              <a:gdLst>
                <a:gd name="T0" fmla="*/ 381 w 547"/>
                <a:gd name="T1" fmla="*/ 216 h 216"/>
                <a:gd name="T2" fmla="*/ 0 w 547"/>
                <a:gd name="T3" fmla="*/ 216 h 216"/>
                <a:gd name="T4" fmla="*/ 166 w 547"/>
                <a:gd name="T5" fmla="*/ 0 h 216"/>
                <a:gd name="T6" fmla="*/ 547 w 547"/>
                <a:gd name="T7" fmla="*/ 0 h 216"/>
                <a:gd name="T8" fmla="*/ 381 w 54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216">
                  <a:moveTo>
                    <a:pt x="381" y="216"/>
                  </a:moveTo>
                  <a:lnTo>
                    <a:pt x="0" y="216"/>
                  </a:lnTo>
                  <a:lnTo>
                    <a:pt x="166" y="0"/>
                  </a:lnTo>
                  <a:lnTo>
                    <a:pt x="547" y="0"/>
                  </a:lnTo>
                  <a:lnTo>
                    <a:pt x="381" y="216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5" name="Freeform 66"/>
            <p:cNvSpPr>
              <a:spLocks/>
            </p:cNvSpPr>
            <p:nvPr/>
          </p:nvSpPr>
          <p:spPr bwMode="auto">
            <a:xfrm>
              <a:off x="4377531" y="2130804"/>
              <a:ext cx="868362" cy="342900"/>
            </a:xfrm>
            <a:custGeom>
              <a:avLst/>
              <a:gdLst>
                <a:gd name="T0" fmla="*/ 381 w 547"/>
                <a:gd name="T1" fmla="*/ 216 h 216"/>
                <a:gd name="T2" fmla="*/ 0 w 547"/>
                <a:gd name="T3" fmla="*/ 216 h 216"/>
                <a:gd name="T4" fmla="*/ 166 w 547"/>
                <a:gd name="T5" fmla="*/ 0 h 216"/>
                <a:gd name="T6" fmla="*/ 547 w 547"/>
                <a:gd name="T7" fmla="*/ 0 h 216"/>
                <a:gd name="T8" fmla="*/ 381 w 547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216">
                  <a:moveTo>
                    <a:pt x="381" y="216"/>
                  </a:moveTo>
                  <a:lnTo>
                    <a:pt x="0" y="216"/>
                  </a:lnTo>
                  <a:lnTo>
                    <a:pt x="166" y="0"/>
                  </a:lnTo>
                  <a:lnTo>
                    <a:pt x="547" y="0"/>
                  </a:lnTo>
                  <a:lnTo>
                    <a:pt x="381" y="216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6" name="Freeform 67"/>
            <p:cNvSpPr>
              <a:spLocks/>
            </p:cNvSpPr>
            <p:nvPr/>
          </p:nvSpPr>
          <p:spPr bwMode="auto">
            <a:xfrm>
              <a:off x="4377531" y="2030791"/>
              <a:ext cx="868362" cy="347663"/>
            </a:xfrm>
            <a:custGeom>
              <a:avLst/>
              <a:gdLst>
                <a:gd name="T0" fmla="*/ 381 w 547"/>
                <a:gd name="T1" fmla="*/ 219 h 219"/>
                <a:gd name="T2" fmla="*/ 0 w 547"/>
                <a:gd name="T3" fmla="*/ 219 h 219"/>
                <a:gd name="T4" fmla="*/ 166 w 547"/>
                <a:gd name="T5" fmla="*/ 0 h 219"/>
                <a:gd name="T6" fmla="*/ 547 w 547"/>
                <a:gd name="T7" fmla="*/ 0 h 219"/>
                <a:gd name="T8" fmla="*/ 381 w 547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219">
                  <a:moveTo>
                    <a:pt x="381" y="219"/>
                  </a:moveTo>
                  <a:lnTo>
                    <a:pt x="0" y="219"/>
                  </a:lnTo>
                  <a:lnTo>
                    <a:pt x="166" y="0"/>
                  </a:lnTo>
                  <a:lnTo>
                    <a:pt x="547" y="0"/>
                  </a:lnTo>
                  <a:lnTo>
                    <a:pt x="381" y="219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7" name="Freeform 68"/>
            <p:cNvSpPr>
              <a:spLocks/>
            </p:cNvSpPr>
            <p:nvPr/>
          </p:nvSpPr>
          <p:spPr bwMode="auto">
            <a:xfrm>
              <a:off x="4660106" y="2022854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8" name="Freeform 69"/>
            <p:cNvSpPr>
              <a:spLocks/>
            </p:cNvSpPr>
            <p:nvPr/>
          </p:nvSpPr>
          <p:spPr bwMode="auto">
            <a:xfrm>
              <a:off x="4509294" y="2022854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9" name="Freeform 70"/>
            <p:cNvSpPr>
              <a:spLocks/>
            </p:cNvSpPr>
            <p:nvPr/>
          </p:nvSpPr>
          <p:spPr bwMode="auto">
            <a:xfrm>
              <a:off x="4963319" y="2022854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0" name="Freeform 71"/>
            <p:cNvSpPr>
              <a:spLocks/>
            </p:cNvSpPr>
            <p:nvPr/>
          </p:nvSpPr>
          <p:spPr bwMode="auto">
            <a:xfrm>
              <a:off x="4810919" y="2022854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3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1" name="Freeform 72"/>
            <p:cNvSpPr>
              <a:spLocks/>
            </p:cNvSpPr>
            <p:nvPr/>
          </p:nvSpPr>
          <p:spPr bwMode="auto">
            <a:xfrm>
              <a:off x="4595019" y="2106991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2" name="Freeform 73"/>
            <p:cNvSpPr>
              <a:spLocks/>
            </p:cNvSpPr>
            <p:nvPr/>
          </p:nvSpPr>
          <p:spPr bwMode="auto">
            <a:xfrm>
              <a:off x="4444206" y="210699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3" name="Freeform 74"/>
            <p:cNvSpPr>
              <a:spLocks/>
            </p:cNvSpPr>
            <p:nvPr/>
          </p:nvSpPr>
          <p:spPr bwMode="auto">
            <a:xfrm>
              <a:off x="4898231" y="210699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4" name="Freeform 75"/>
            <p:cNvSpPr>
              <a:spLocks/>
            </p:cNvSpPr>
            <p:nvPr/>
          </p:nvSpPr>
          <p:spPr bwMode="auto">
            <a:xfrm>
              <a:off x="4747419" y="210699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5" name="Freeform 76"/>
            <p:cNvSpPr>
              <a:spLocks/>
            </p:cNvSpPr>
            <p:nvPr/>
          </p:nvSpPr>
          <p:spPr bwMode="auto">
            <a:xfrm>
              <a:off x="4528344" y="2194304"/>
              <a:ext cx="219075" cy="85725"/>
            </a:xfrm>
            <a:custGeom>
              <a:avLst/>
              <a:gdLst>
                <a:gd name="T0" fmla="*/ 95 w 138"/>
                <a:gd name="T1" fmla="*/ 54 h 54"/>
                <a:gd name="T2" fmla="*/ 0 w 138"/>
                <a:gd name="T3" fmla="*/ 54 h 54"/>
                <a:gd name="T4" fmla="*/ 42 w 138"/>
                <a:gd name="T5" fmla="*/ 0 h 54"/>
                <a:gd name="T6" fmla="*/ 138 w 138"/>
                <a:gd name="T7" fmla="*/ 0 h 54"/>
                <a:gd name="T8" fmla="*/ 95 w 13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4">
                  <a:moveTo>
                    <a:pt x="95" y="54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6" name="Freeform 77"/>
            <p:cNvSpPr>
              <a:spLocks/>
            </p:cNvSpPr>
            <p:nvPr/>
          </p:nvSpPr>
          <p:spPr bwMode="auto">
            <a:xfrm>
              <a:off x="4377531" y="2194304"/>
              <a:ext cx="217487" cy="85725"/>
            </a:xfrm>
            <a:custGeom>
              <a:avLst/>
              <a:gdLst>
                <a:gd name="T0" fmla="*/ 95 w 137"/>
                <a:gd name="T1" fmla="*/ 54 h 54"/>
                <a:gd name="T2" fmla="*/ 0 w 137"/>
                <a:gd name="T3" fmla="*/ 54 h 54"/>
                <a:gd name="T4" fmla="*/ 42 w 137"/>
                <a:gd name="T5" fmla="*/ 0 h 54"/>
                <a:gd name="T6" fmla="*/ 137 w 137"/>
                <a:gd name="T7" fmla="*/ 0 h 54"/>
                <a:gd name="T8" fmla="*/ 95 w 13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54">
                  <a:moveTo>
                    <a:pt x="95" y="54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137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7" name="Freeform 78"/>
            <p:cNvSpPr>
              <a:spLocks/>
            </p:cNvSpPr>
            <p:nvPr/>
          </p:nvSpPr>
          <p:spPr bwMode="auto">
            <a:xfrm>
              <a:off x="4833144" y="2194304"/>
              <a:ext cx="215900" cy="85725"/>
            </a:xfrm>
            <a:custGeom>
              <a:avLst/>
              <a:gdLst>
                <a:gd name="T0" fmla="*/ 96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6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6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8" name="Freeform 79"/>
            <p:cNvSpPr>
              <a:spLocks/>
            </p:cNvSpPr>
            <p:nvPr/>
          </p:nvSpPr>
          <p:spPr bwMode="auto">
            <a:xfrm>
              <a:off x="4682331" y="2194304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9" name="Freeform 80"/>
            <p:cNvSpPr>
              <a:spLocks/>
            </p:cNvSpPr>
            <p:nvPr/>
          </p:nvSpPr>
          <p:spPr bwMode="auto">
            <a:xfrm>
              <a:off x="4725194" y="1935541"/>
              <a:ext cx="214312" cy="87313"/>
            </a:xfrm>
            <a:custGeom>
              <a:avLst/>
              <a:gdLst>
                <a:gd name="T0" fmla="*/ 95 w 135"/>
                <a:gd name="T1" fmla="*/ 55 h 55"/>
                <a:gd name="T2" fmla="*/ 0 w 135"/>
                <a:gd name="T3" fmla="*/ 55 h 55"/>
                <a:gd name="T4" fmla="*/ 40 w 135"/>
                <a:gd name="T5" fmla="*/ 0 h 55"/>
                <a:gd name="T6" fmla="*/ 135 w 135"/>
                <a:gd name="T7" fmla="*/ 0 h 55"/>
                <a:gd name="T8" fmla="*/ 95 w 13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5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0" name="Freeform 81"/>
            <p:cNvSpPr>
              <a:spLocks/>
            </p:cNvSpPr>
            <p:nvPr/>
          </p:nvSpPr>
          <p:spPr bwMode="auto">
            <a:xfrm>
              <a:off x="4572794" y="1935541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1" name="Freeform 82"/>
            <p:cNvSpPr>
              <a:spLocks/>
            </p:cNvSpPr>
            <p:nvPr/>
          </p:nvSpPr>
          <p:spPr bwMode="auto">
            <a:xfrm>
              <a:off x="5026819" y="1935541"/>
              <a:ext cx="219075" cy="87313"/>
            </a:xfrm>
            <a:custGeom>
              <a:avLst/>
              <a:gdLst>
                <a:gd name="T0" fmla="*/ 96 w 138"/>
                <a:gd name="T1" fmla="*/ 55 h 55"/>
                <a:gd name="T2" fmla="*/ 0 w 138"/>
                <a:gd name="T3" fmla="*/ 55 h 55"/>
                <a:gd name="T4" fmla="*/ 43 w 138"/>
                <a:gd name="T5" fmla="*/ 0 h 55"/>
                <a:gd name="T6" fmla="*/ 138 w 138"/>
                <a:gd name="T7" fmla="*/ 0 h 55"/>
                <a:gd name="T8" fmla="*/ 96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2" name="Freeform 83"/>
            <p:cNvSpPr>
              <a:spLocks/>
            </p:cNvSpPr>
            <p:nvPr/>
          </p:nvSpPr>
          <p:spPr bwMode="auto">
            <a:xfrm>
              <a:off x="4876006" y="1935541"/>
              <a:ext cx="219075" cy="87313"/>
            </a:xfrm>
            <a:custGeom>
              <a:avLst/>
              <a:gdLst>
                <a:gd name="T0" fmla="*/ 95 w 138"/>
                <a:gd name="T1" fmla="*/ 55 h 55"/>
                <a:gd name="T2" fmla="*/ 0 w 138"/>
                <a:gd name="T3" fmla="*/ 55 h 55"/>
                <a:gd name="T4" fmla="*/ 42 w 138"/>
                <a:gd name="T5" fmla="*/ 0 h 55"/>
                <a:gd name="T6" fmla="*/ 138 w 138"/>
                <a:gd name="T7" fmla="*/ 0 h 55"/>
                <a:gd name="T8" fmla="*/ 95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A9D08D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3" name="Freeform 84"/>
            <p:cNvSpPr>
              <a:spLocks/>
            </p:cNvSpPr>
            <p:nvPr/>
          </p:nvSpPr>
          <p:spPr bwMode="auto">
            <a:xfrm>
              <a:off x="5836444" y="1535491"/>
              <a:ext cx="866775" cy="344488"/>
            </a:xfrm>
            <a:custGeom>
              <a:avLst/>
              <a:gdLst>
                <a:gd name="T0" fmla="*/ 382 w 546"/>
                <a:gd name="T1" fmla="*/ 217 h 217"/>
                <a:gd name="T2" fmla="*/ 0 w 546"/>
                <a:gd name="T3" fmla="*/ 217 h 217"/>
                <a:gd name="T4" fmla="*/ 166 w 546"/>
                <a:gd name="T5" fmla="*/ 0 h 217"/>
                <a:gd name="T6" fmla="*/ 546 w 546"/>
                <a:gd name="T7" fmla="*/ 0 h 217"/>
                <a:gd name="T8" fmla="*/ 382 w 546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7">
                  <a:moveTo>
                    <a:pt x="382" y="217"/>
                  </a:moveTo>
                  <a:lnTo>
                    <a:pt x="0" y="217"/>
                  </a:lnTo>
                  <a:lnTo>
                    <a:pt x="166" y="0"/>
                  </a:lnTo>
                  <a:lnTo>
                    <a:pt x="546" y="0"/>
                  </a:lnTo>
                  <a:lnTo>
                    <a:pt x="382" y="217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4" name="Freeform 85"/>
            <p:cNvSpPr>
              <a:spLocks/>
            </p:cNvSpPr>
            <p:nvPr/>
          </p:nvSpPr>
          <p:spPr bwMode="auto">
            <a:xfrm>
              <a:off x="5836444" y="1437066"/>
              <a:ext cx="866775" cy="346075"/>
            </a:xfrm>
            <a:custGeom>
              <a:avLst/>
              <a:gdLst>
                <a:gd name="T0" fmla="*/ 382 w 546"/>
                <a:gd name="T1" fmla="*/ 218 h 218"/>
                <a:gd name="T2" fmla="*/ 0 w 546"/>
                <a:gd name="T3" fmla="*/ 218 h 218"/>
                <a:gd name="T4" fmla="*/ 166 w 546"/>
                <a:gd name="T5" fmla="*/ 0 h 218"/>
                <a:gd name="T6" fmla="*/ 546 w 546"/>
                <a:gd name="T7" fmla="*/ 0 h 218"/>
                <a:gd name="T8" fmla="*/ 382 w 546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8">
                  <a:moveTo>
                    <a:pt x="382" y="218"/>
                  </a:moveTo>
                  <a:lnTo>
                    <a:pt x="0" y="218"/>
                  </a:lnTo>
                  <a:lnTo>
                    <a:pt x="166" y="0"/>
                  </a:lnTo>
                  <a:lnTo>
                    <a:pt x="546" y="0"/>
                  </a:lnTo>
                  <a:lnTo>
                    <a:pt x="382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5" name="Freeform 86"/>
            <p:cNvSpPr>
              <a:spLocks/>
            </p:cNvSpPr>
            <p:nvPr/>
          </p:nvSpPr>
          <p:spPr bwMode="auto">
            <a:xfrm>
              <a:off x="5836444" y="1341816"/>
              <a:ext cx="866775" cy="342900"/>
            </a:xfrm>
            <a:custGeom>
              <a:avLst/>
              <a:gdLst>
                <a:gd name="T0" fmla="*/ 382 w 546"/>
                <a:gd name="T1" fmla="*/ 216 h 216"/>
                <a:gd name="T2" fmla="*/ 0 w 546"/>
                <a:gd name="T3" fmla="*/ 216 h 216"/>
                <a:gd name="T4" fmla="*/ 166 w 546"/>
                <a:gd name="T5" fmla="*/ 0 h 216"/>
                <a:gd name="T6" fmla="*/ 546 w 546"/>
                <a:gd name="T7" fmla="*/ 0 h 216"/>
                <a:gd name="T8" fmla="*/ 382 w 546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6">
                  <a:moveTo>
                    <a:pt x="382" y="216"/>
                  </a:moveTo>
                  <a:lnTo>
                    <a:pt x="0" y="216"/>
                  </a:lnTo>
                  <a:lnTo>
                    <a:pt x="166" y="0"/>
                  </a:lnTo>
                  <a:lnTo>
                    <a:pt x="546" y="0"/>
                  </a:lnTo>
                  <a:lnTo>
                    <a:pt x="382" y="216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6" name="Freeform 87"/>
            <p:cNvSpPr>
              <a:spLocks/>
            </p:cNvSpPr>
            <p:nvPr/>
          </p:nvSpPr>
          <p:spPr bwMode="auto">
            <a:xfrm>
              <a:off x="5836444" y="1243391"/>
              <a:ext cx="866775" cy="346075"/>
            </a:xfrm>
            <a:custGeom>
              <a:avLst/>
              <a:gdLst>
                <a:gd name="T0" fmla="*/ 382 w 546"/>
                <a:gd name="T1" fmla="*/ 218 h 218"/>
                <a:gd name="T2" fmla="*/ 0 w 546"/>
                <a:gd name="T3" fmla="*/ 218 h 218"/>
                <a:gd name="T4" fmla="*/ 166 w 546"/>
                <a:gd name="T5" fmla="*/ 0 h 218"/>
                <a:gd name="T6" fmla="*/ 546 w 546"/>
                <a:gd name="T7" fmla="*/ 0 h 218"/>
                <a:gd name="T8" fmla="*/ 382 w 546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18">
                  <a:moveTo>
                    <a:pt x="382" y="218"/>
                  </a:moveTo>
                  <a:lnTo>
                    <a:pt x="0" y="218"/>
                  </a:lnTo>
                  <a:lnTo>
                    <a:pt x="166" y="0"/>
                  </a:lnTo>
                  <a:lnTo>
                    <a:pt x="546" y="0"/>
                  </a:lnTo>
                  <a:lnTo>
                    <a:pt x="382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7" name="Freeform 88"/>
            <p:cNvSpPr>
              <a:spLocks/>
            </p:cNvSpPr>
            <p:nvPr/>
          </p:nvSpPr>
          <p:spPr bwMode="auto">
            <a:xfrm>
              <a:off x="6120606" y="1235454"/>
              <a:ext cx="215900" cy="84138"/>
            </a:xfrm>
            <a:custGeom>
              <a:avLst/>
              <a:gdLst>
                <a:gd name="T0" fmla="*/ 93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3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3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8" name="Freeform 89"/>
            <p:cNvSpPr>
              <a:spLocks/>
            </p:cNvSpPr>
            <p:nvPr/>
          </p:nvSpPr>
          <p:spPr bwMode="auto">
            <a:xfrm>
              <a:off x="5968206" y="1235454"/>
              <a:ext cx="215900" cy="84138"/>
            </a:xfrm>
            <a:custGeom>
              <a:avLst/>
              <a:gdLst>
                <a:gd name="T0" fmla="*/ 94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4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4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4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9" name="Freeform 90"/>
            <p:cNvSpPr>
              <a:spLocks/>
            </p:cNvSpPr>
            <p:nvPr/>
          </p:nvSpPr>
          <p:spPr bwMode="auto">
            <a:xfrm>
              <a:off x="6422231" y="1235454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0" name="Freeform 91"/>
            <p:cNvSpPr>
              <a:spLocks/>
            </p:cNvSpPr>
            <p:nvPr/>
          </p:nvSpPr>
          <p:spPr bwMode="auto">
            <a:xfrm>
              <a:off x="6271419" y="1235454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1" name="Freeform 92"/>
            <p:cNvSpPr>
              <a:spLocks/>
            </p:cNvSpPr>
            <p:nvPr/>
          </p:nvSpPr>
          <p:spPr bwMode="auto">
            <a:xfrm>
              <a:off x="6052344" y="1319591"/>
              <a:ext cx="219075" cy="87313"/>
            </a:xfrm>
            <a:custGeom>
              <a:avLst/>
              <a:gdLst>
                <a:gd name="T0" fmla="*/ 96 w 138"/>
                <a:gd name="T1" fmla="*/ 55 h 55"/>
                <a:gd name="T2" fmla="*/ 0 w 138"/>
                <a:gd name="T3" fmla="*/ 55 h 55"/>
                <a:gd name="T4" fmla="*/ 43 w 138"/>
                <a:gd name="T5" fmla="*/ 0 h 55"/>
                <a:gd name="T6" fmla="*/ 138 w 138"/>
                <a:gd name="T7" fmla="*/ 0 h 55"/>
                <a:gd name="T8" fmla="*/ 96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2" name="Freeform 93"/>
            <p:cNvSpPr>
              <a:spLocks/>
            </p:cNvSpPr>
            <p:nvPr/>
          </p:nvSpPr>
          <p:spPr bwMode="auto">
            <a:xfrm>
              <a:off x="5904706" y="1319591"/>
              <a:ext cx="215900" cy="87313"/>
            </a:xfrm>
            <a:custGeom>
              <a:avLst/>
              <a:gdLst>
                <a:gd name="T0" fmla="*/ 93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3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3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3" name="Freeform 94"/>
            <p:cNvSpPr>
              <a:spLocks/>
            </p:cNvSpPr>
            <p:nvPr/>
          </p:nvSpPr>
          <p:spPr bwMode="auto">
            <a:xfrm>
              <a:off x="6358731" y="131959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4" name="Freeform 95"/>
            <p:cNvSpPr>
              <a:spLocks/>
            </p:cNvSpPr>
            <p:nvPr/>
          </p:nvSpPr>
          <p:spPr bwMode="auto">
            <a:xfrm>
              <a:off x="6206331" y="1319591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5" name="Freeform 96"/>
            <p:cNvSpPr>
              <a:spLocks/>
            </p:cNvSpPr>
            <p:nvPr/>
          </p:nvSpPr>
          <p:spPr bwMode="auto">
            <a:xfrm>
              <a:off x="5988844" y="1406904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6" name="Freeform 97"/>
            <p:cNvSpPr>
              <a:spLocks/>
            </p:cNvSpPr>
            <p:nvPr/>
          </p:nvSpPr>
          <p:spPr bwMode="auto">
            <a:xfrm>
              <a:off x="5836444" y="1406904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7" name="Freeform 98"/>
            <p:cNvSpPr>
              <a:spLocks/>
            </p:cNvSpPr>
            <p:nvPr/>
          </p:nvSpPr>
          <p:spPr bwMode="auto">
            <a:xfrm>
              <a:off x="6290469" y="1406904"/>
              <a:ext cx="219075" cy="84138"/>
            </a:xfrm>
            <a:custGeom>
              <a:avLst/>
              <a:gdLst>
                <a:gd name="T0" fmla="*/ 96 w 138"/>
                <a:gd name="T1" fmla="*/ 53 h 53"/>
                <a:gd name="T2" fmla="*/ 0 w 138"/>
                <a:gd name="T3" fmla="*/ 53 h 53"/>
                <a:gd name="T4" fmla="*/ 43 w 138"/>
                <a:gd name="T5" fmla="*/ 0 h 53"/>
                <a:gd name="T6" fmla="*/ 138 w 138"/>
                <a:gd name="T7" fmla="*/ 0 h 53"/>
                <a:gd name="T8" fmla="*/ 96 w 13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8" name="Freeform 99"/>
            <p:cNvSpPr>
              <a:spLocks/>
            </p:cNvSpPr>
            <p:nvPr/>
          </p:nvSpPr>
          <p:spPr bwMode="auto">
            <a:xfrm>
              <a:off x="6139656" y="1406904"/>
              <a:ext cx="219075" cy="84138"/>
            </a:xfrm>
            <a:custGeom>
              <a:avLst/>
              <a:gdLst>
                <a:gd name="T0" fmla="*/ 95 w 138"/>
                <a:gd name="T1" fmla="*/ 53 h 53"/>
                <a:gd name="T2" fmla="*/ 0 w 138"/>
                <a:gd name="T3" fmla="*/ 53 h 53"/>
                <a:gd name="T4" fmla="*/ 42 w 138"/>
                <a:gd name="T5" fmla="*/ 0 h 53"/>
                <a:gd name="T6" fmla="*/ 138 w 138"/>
                <a:gd name="T7" fmla="*/ 0 h 53"/>
                <a:gd name="T8" fmla="*/ 95 w 13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3">
                  <a:moveTo>
                    <a:pt x="95" y="53"/>
                  </a:moveTo>
                  <a:lnTo>
                    <a:pt x="0" y="53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9" name="Freeform 100"/>
            <p:cNvSpPr>
              <a:spLocks/>
            </p:cNvSpPr>
            <p:nvPr/>
          </p:nvSpPr>
          <p:spPr bwMode="auto">
            <a:xfrm>
              <a:off x="6184106" y="1148141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0" name="Freeform 101"/>
            <p:cNvSpPr>
              <a:spLocks/>
            </p:cNvSpPr>
            <p:nvPr/>
          </p:nvSpPr>
          <p:spPr bwMode="auto">
            <a:xfrm>
              <a:off x="6033294" y="114814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1" name="Freeform 102"/>
            <p:cNvSpPr>
              <a:spLocks/>
            </p:cNvSpPr>
            <p:nvPr/>
          </p:nvSpPr>
          <p:spPr bwMode="auto">
            <a:xfrm>
              <a:off x="6487319" y="1148141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2" name="Freeform 103"/>
            <p:cNvSpPr>
              <a:spLocks/>
            </p:cNvSpPr>
            <p:nvPr/>
          </p:nvSpPr>
          <p:spPr bwMode="auto">
            <a:xfrm>
              <a:off x="6336506" y="1148141"/>
              <a:ext cx="214312" cy="87313"/>
            </a:xfrm>
            <a:custGeom>
              <a:avLst/>
              <a:gdLst>
                <a:gd name="T0" fmla="*/ 95 w 135"/>
                <a:gd name="T1" fmla="*/ 55 h 55"/>
                <a:gd name="T2" fmla="*/ 0 w 135"/>
                <a:gd name="T3" fmla="*/ 55 h 55"/>
                <a:gd name="T4" fmla="*/ 42 w 135"/>
                <a:gd name="T5" fmla="*/ 0 h 55"/>
                <a:gd name="T6" fmla="*/ 135 w 135"/>
                <a:gd name="T7" fmla="*/ 0 h 55"/>
                <a:gd name="T8" fmla="*/ 95 w 13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5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3" name="Freeform 104"/>
            <p:cNvSpPr>
              <a:spLocks/>
            </p:cNvSpPr>
            <p:nvPr/>
          </p:nvSpPr>
          <p:spPr bwMode="auto">
            <a:xfrm>
              <a:off x="5545931" y="1924429"/>
              <a:ext cx="865187" cy="346075"/>
            </a:xfrm>
            <a:custGeom>
              <a:avLst/>
              <a:gdLst>
                <a:gd name="T0" fmla="*/ 381 w 545"/>
                <a:gd name="T1" fmla="*/ 218 h 218"/>
                <a:gd name="T2" fmla="*/ 0 w 545"/>
                <a:gd name="T3" fmla="*/ 218 h 218"/>
                <a:gd name="T4" fmla="*/ 164 w 545"/>
                <a:gd name="T5" fmla="*/ 0 h 218"/>
                <a:gd name="T6" fmla="*/ 545 w 545"/>
                <a:gd name="T7" fmla="*/ 0 h 218"/>
                <a:gd name="T8" fmla="*/ 381 w 545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8">
                  <a:moveTo>
                    <a:pt x="381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4" name="Freeform 105"/>
            <p:cNvSpPr>
              <a:spLocks/>
            </p:cNvSpPr>
            <p:nvPr/>
          </p:nvSpPr>
          <p:spPr bwMode="auto">
            <a:xfrm>
              <a:off x="5545931" y="1829179"/>
              <a:ext cx="865187" cy="342900"/>
            </a:xfrm>
            <a:custGeom>
              <a:avLst/>
              <a:gdLst>
                <a:gd name="T0" fmla="*/ 381 w 545"/>
                <a:gd name="T1" fmla="*/ 216 h 216"/>
                <a:gd name="T2" fmla="*/ 0 w 545"/>
                <a:gd name="T3" fmla="*/ 216 h 216"/>
                <a:gd name="T4" fmla="*/ 164 w 545"/>
                <a:gd name="T5" fmla="*/ 0 h 216"/>
                <a:gd name="T6" fmla="*/ 545 w 545"/>
                <a:gd name="T7" fmla="*/ 0 h 216"/>
                <a:gd name="T8" fmla="*/ 381 w 545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6">
                  <a:moveTo>
                    <a:pt x="381" y="216"/>
                  </a:moveTo>
                  <a:lnTo>
                    <a:pt x="0" y="216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6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5" name="Freeform 106"/>
            <p:cNvSpPr>
              <a:spLocks/>
            </p:cNvSpPr>
            <p:nvPr/>
          </p:nvSpPr>
          <p:spPr bwMode="auto">
            <a:xfrm>
              <a:off x="5545931" y="1730754"/>
              <a:ext cx="865187" cy="346075"/>
            </a:xfrm>
            <a:custGeom>
              <a:avLst/>
              <a:gdLst>
                <a:gd name="T0" fmla="*/ 381 w 545"/>
                <a:gd name="T1" fmla="*/ 218 h 218"/>
                <a:gd name="T2" fmla="*/ 0 w 545"/>
                <a:gd name="T3" fmla="*/ 218 h 218"/>
                <a:gd name="T4" fmla="*/ 164 w 545"/>
                <a:gd name="T5" fmla="*/ 0 h 218"/>
                <a:gd name="T6" fmla="*/ 545 w 545"/>
                <a:gd name="T7" fmla="*/ 0 h 218"/>
                <a:gd name="T8" fmla="*/ 381 w 545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8">
                  <a:moveTo>
                    <a:pt x="381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6" name="Freeform 107"/>
            <p:cNvSpPr>
              <a:spLocks/>
            </p:cNvSpPr>
            <p:nvPr/>
          </p:nvSpPr>
          <p:spPr bwMode="auto">
            <a:xfrm>
              <a:off x="5545931" y="1633916"/>
              <a:ext cx="865187" cy="344488"/>
            </a:xfrm>
            <a:custGeom>
              <a:avLst/>
              <a:gdLst>
                <a:gd name="T0" fmla="*/ 381 w 545"/>
                <a:gd name="T1" fmla="*/ 217 h 217"/>
                <a:gd name="T2" fmla="*/ 0 w 545"/>
                <a:gd name="T3" fmla="*/ 217 h 217"/>
                <a:gd name="T4" fmla="*/ 164 w 545"/>
                <a:gd name="T5" fmla="*/ 0 h 217"/>
                <a:gd name="T6" fmla="*/ 545 w 545"/>
                <a:gd name="T7" fmla="*/ 0 h 217"/>
                <a:gd name="T8" fmla="*/ 381 w 54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7">
                  <a:moveTo>
                    <a:pt x="381" y="217"/>
                  </a:moveTo>
                  <a:lnTo>
                    <a:pt x="0" y="217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7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7" name="Freeform 108"/>
            <p:cNvSpPr>
              <a:spLocks/>
            </p:cNvSpPr>
            <p:nvPr/>
          </p:nvSpPr>
          <p:spPr bwMode="auto">
            <a:xfrm>
              <a:off x="5825331" y="1622804"/>
              <a:ext cx="219075" cy="87313"/>
            </a:xfrm>
            <a:custGeom>
              <a:avLst/>
              <a:gdLst>
                <a:gd name="T0" fmla="*/ 96 w 138"/>
                <a:gd name="T1" fmla="*/ 55 h 55"/>
                <a:gd name="T2" fmla="*/ 0 w 138"/>
                <a:gd name="T3" fmla="*/ 55 h 55"/>
                <a:gd name="T4" fmla="*/ 43 w 138"/>
                <a:gd name="T5" fmla="*/ 0 h 55"/>
                <a:gd name="T6" fmla="*/ 138 w 138"/>
                <a:gd name="T7" fmla="*/ 0 h 55"/>
                <a:gd name="T8" fmla="*/ 96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8" name="Freeform 109"/>
            <p:cNvSpPr>
              <a:spLocks/>
            </p:cNvSpPr>
            <p:nvPr/>
          </p:nvSpPr>
          <p:spPr bwMode="auto">
            <a:xfrm>
              <a:off x="5674519" y="1622804"/>
              <a:ext cx="219075" cy="87313"/>
            </a:xfrm>
            <a:custGeom>
              <a:avLst/>
              <a:gdLst>
                <a:gd name="T0" fmla="*/ 95 w 138"/>
                <a:gd name="T1" fmla="*/ 55 h 55"/>
                <a:gd name="T2" fmla="*/ 0 w 138"/>
                <a:gd name="T3" fmla="*/ 55 h 55"/>
                <a:gd name="T4" fmla="*/ 42 w 138"/>
                <a:gd name="T5" fmla="*/ 0 h 55"/>
                <a:gd name="T6" fmla="*/ 138 w 138"/>
                <a:gd name="T7" fmla="*/ 0 h 55"/>
                <a:gd name="T8" fmla="*/ 95 w 13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9" name="Freeform 110"/>
            <p:cNvSpPr>
              <a:spLocks/>
            </p:cNvSpPr>
            <p:nvPr/>
          </p:nvSpPr>
          <p:spPr bwMode="auto">
            <a:xfrm>
              <a:off x="6131719" y="1622804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0" name="Freeform 111"/>
            <p:cNvSpPr>
              <a:spLocks/>
            </p:cNvSpPr>
            <p:nvPr/>
          </p:nvSpPr>
          <p:spPr bwMode="auto">
            <a:xfrm>
              <a:off x="5979319" y="1622804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1" name="Freeform 112"/>
            <p:cNvSpPr>
              <a:spLocks/>
            </p:cNvSpPr>
            <p:nvPr/>
          </p:nvSpPr>
          <p:spPr bwMode="auto">
            <a:xfrm>
              <a:off x="5761831" y="171011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2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2" name="Freeform 113"/>
            <p:cNvSpPr>
              <a:spLocks/>
            </p:cNvSpPr>
            <p:nvPr/>
          </p:nvSpPr>
          <p:spPr bwMode="auto">
            <a:xfrm>
              <a:off x="5609431" y="1710116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3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3" name="Freeform 114"/>
            <p:cNvSpPr>
              <a:spLocks/>
            </p:cNvSpPr>
            <p:nvPr/>
          </p:nvSpPr>
          <p:spPr bwMode="auto">
            <a:xfrm>
              <a:off x="6066631" y="1710116"/>
              <a:ext cx="215900" cy="84138"/>
            </a:xfrm>
            <a:custGeom>
              <a:avLst/>
              <a:gdLst>
                <a:gd name="T0" fmla="*/ 94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4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4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4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4" name="Freeform 115"/>
            <p:cNvSpPr>
              <a:spLocks/>
            </p:cNvSpPr>
            <p:nvPr/>
          </p:nvSpPr>
          <p:spPr bwMode="auto">
            <a:xfrm>
              <a:off x="5915819" y="1710116"/>
              <a:ext cx="215900" cy="84138"/>
            </a:xfrm>
            <a:custGeom>
              <a:avLst/>
              <a:gdLst>
                <a:gd name="T0" fmla="*/ 93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3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3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5" name="Freeform 116"/>
            <p:cNvSpPr>
              <a:spLocks/>
            </p:cNvSpPr>
            <p:nvPr/>
          </p:nvSpPr>
          <p:spPr bwMode="auto">
            <a:xfrm>
              <a:off x="5696744" y="1794254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6" name="Freeform 117"/>
            <p:cNvSpPr>
              <a:spLocks/>
            </p:cNvSpPr>
            <p:nvPr/>
          </p:nvSpPr>
          <p:spPr bwMode="auto">
            <a:xfrm>
              <a:off x="5545931" y="1794254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7" name="Freeform 118"/>
            <p:cNvSpPr>
              <a:spLocks/>
            </p:cNvSpPr>
            <p:nvPr/>
          </p:nvSpPr>
          <p:spPr bwMode="auto">
            <a:xfrm>
              <a:off x="5999956" y="1794254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2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8" name="Freeform 119"/>
            <p:cNvSpPr>
              <a:spLocks/>
            </p:cNvSpPr>
            <p:nvPr/>
          </p:nvSpPr>
          <p:spPr bwMode="auto">
            <a:xfrm>
              <a:off x="5847556" y="1794254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3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9" name="Freeform 120"/>
            <p:cNvSpPr>
              <a:spLocks/>
            </p:cNvSpPr>
            <p:nvPr/>
          </p:nvSpPr>
          <p:spPr bwMode="auto">
            <a:xfrm>
              <a:off x="5893594" y="153866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0" name="Freeform 121"/>
            <p:cNvSpPr>
              <a:spLocks/>
            </p:cNvSpPr>
            <p:nvPr/>
          </p:nvSpPr>
          <p:spPr bwMode="auto">
            <a:xfrm>
              <a:off x="5741194" y="1538666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1" name="Freeform 122"/>
            <p:cNvSpPr>
              <a:spLocks/>
            </p:cNvSpPr>
            <p:nvPr/>
          </p:nvSpPr>
          <p:spPr bwMode="auto">
            <a:xfrm>
              <a:off x="6195219" y="1538666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2" name="Freeform 123"/>
            <p:cNvSpPr>
              <a:spLocks/>
            </p:cNvSpPr>
            <p:nvPr/>
          </p:nvSpPr>
          <p:spPr bwMode="auto">
            <a:xfrm>
              <a:off x="6044406" y="153866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3" name="Freeform 124"/>
            <p:cNvSpPr>
              <a:spLocks/>
            </p:cNvSpPr>
            <p:nvPr/>
          </p:nvSpPr>
          <p:spPr bwMode="auto">
            <a:xfrm>
              <a:off x="5260181" y="2321304"/>
              <a:ext cx="865187" cy="342900"/>
            </a:xfrm>
            <a:custGeom>
              <a:avLst/>
              <a:gdLst>
                <a:gd name="T0" fmla="*/ 381 w 545"/>
                <a:gd name="T1" fmla="*/ 216 h 216"/>
                <a:gd name="T2" fmla="*/ 0 w 545"/>
                <a:gd name="T3" fmla="*/ 216 h 216"/>
                <a:gd name="T4" fmla="*/ 164 w 545"/>
                <a:gd name="T5" fmla="*/ 0 h 216"/>
                <a:gd name="T6" fmla="*/ 545 w 545"/>
                <a:gd name="T7" fmla="*/ 0 h 216"/>
                <a:gd name="T8" fmla="*/ 381 w 545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6">
                  <a:moveTo>
                    <a:pt x="381" y="216"/>
                  </a:moveTo>
                  <a:lnTo>
                    <a:pt x="0" y="216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6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4" name="Freeform 125"/>
            <p:cNvSpPr>
              <a:spLocks/>
            </p:cNvSpPr>
            <p:nvPr/>
          </p:nvSpPr>
          <p:spPr bwMode="auto">
            <a:xfrm>
              <a:off x="5260181" y="2222879"/>
              <a:ext cx="865187" cy="346075"/>
            </a:xfrm>
            <a:custGeom>
              <a:avLst/>
              <a:gdLst>
                <a:gd name="T0" fmla="*/ 381 w 545"/>
                <a:gd name="T1" fmla="*/ 218 h 218"/>
                <a:gd name="T2" fmla="*/ 0 w 545"/>
                <a:gd name="T3" fmla="*/ 218 h 218"/>
                <a:gd name="T4" fmla="*/ 164 w 545"/>
                <a:gd name="T5" fmla="*/ 0 h 218"/>
                <a:gd name="T6" fmla="*/ 545 w 545"/>
                <a:gd name="T7" fmla="*/ 0 h 218"/>
                <a:gd name="T8" fmla="*/ 381 w 545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8">
                  <a:moveTo>
                    <a:pt x="381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5" name="Freeform 126"/>
            <p:cNvSpPr>
              <a:spLocks/>
            </p:cNvSpPr>
            <p:nvPr/>
          </p:nvSpPr>
          <p:spPr bwMode="auto">
            <a:xfrm>
              <a:off x="5260181" y="2127629"/>
              <a:ext cx="865187" cy="342900"/>
            </a:xfrm>
            <a:custGeom>
              <a:avLst/>
              <a:gdLst>
                <a:gd name="T0" fmla="*/ 381 w 545"/>
                <a:gd name="T1" fmla="*/ 216 h 216"/>
                <a:gd name="T2" fmla="*/ 0 w 545"/>
                <a:gd name="T3" fmla="*/ 216 h 216"/>
                <a:gd name="T4" fmla="*/ 164 w 545"/>
                <a:gd name="T5" fmla="*/ 0 h 216"/>
                <a:gd name="T6" fmla="*/ 545 w 545"/>
                <a:gd name="T7" fmla="*/ 0 h 216"/>
                <a:gd name="T8" fmla="*/ 381 w 545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6">
                  <a:moveTo>
                    <a:pt x="381" y="216"/>
                  </a:moveTo>
                  <a:lnTo>
                    <a:pt x="0" y="216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6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6" name="Freeform 127"/>
            <p:cNvSpPr>
              <a:spLocks/>
            </p:cNvSpPr>
            <p:nvPr/>
          </p:nvSpPr>
          <p:spPr bwMode="auto">
            <a:xfrm>
              <a:off x="5260181" y="2029204"/>
              <a:ext cx="865187" cy="346075"/>
            </a:xfrm>
            <a:custGeom>
              <a:avLst/>
              <a:gdLst>
                <a:gd name="T0" fmla="*/ 381 w 545"/>
                <a:gd name="T1" fmla="*/ 218 h 218"/>
                <a:gd name="T2" fmla="*/ 0 w 545"/>
                <a:gd name="T3" fmla="*/ 218 h 218"/>
                <a:gd name="T4" fmla="*/ 164 w 545"/>
                <a:gd name="T5" fmla="*/ 0 h 218"/>
                <a:gd name="T6" fmla="*/ 545 w 545"/>
                <a:gd name="T7" fmla="*/ 0 h 218"/>
                <a:gd name="T8" fmla="*/ 381 w 545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218">
                  <a:moveTo>
                    <a:pt x="381" y="218"/>
                  </a:moveTo>
                  <a:lnTo>
                    <a:pt x="0" y="218"/>
                  </a:lnTo>
                  <a:lnTo>
                    <a:pt x="164" y="0"/>
                  </a:lnTo>
                  <a:lnTo>
                    <a:pt x="545" y="0"/>
                  </a:lnTo>
                  <a:lnTo>
                    <a:pt x="381" y="218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7" name="Freeform 128"/>
            <p:cNvSpPr>
              <a:spLocks/>
            </p:cNvSpPr>
            <p:nvPr/>
          </p:nvSpPr>
          <p:spPr bwMode="auto">
            <a:xfrm>
              <a:off x="5539581" y="2019679"/>
              <a:ext cx="219075" cy="85725"/>
            </a:xfrm>
            <a:custGeom>
              <a:avLst/>
              <a:gdLst>
                <a:gd name="T0" fmla="*/ 96 w 138"/>
                <a:gd name="T1" fmla="*/ 54 h 54"/>
                <a:gd name="T2" fmla="*/ 0 w 138"/>
                <a:gd name="T3" fmla="*/ 54 h 54"/>
                <a:gd name="T4" fmla="*/ 43 w 138"/>
                <a:gd name="T5" fmla="*/ 0 h 54"/>
                <a:gd name="T6" fmla="*/ 138 w 138"/>
                <a:gd name="T7" fmla="*/ 0 h 54"/>
                <a:gd name="T8" fmla="*/ 96 w 13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4">
                  <a:moveTo>
                    <a:pt x="96" y="54"/>
                  </a:moveTo>
                  <a:lnTo>
                    <a:pt x="0" y="54"/>
                  </a:lnTo>
                  <a:lnTo>
                    <a:pt x="43" y="0"/>
                  </a:lnTo>
                  <a:lnTo>
                    <a:pt x="138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8" name="Freeform 129"/>
            <p:cNvSpPr>
              <a:spLocks/>
            </p:cNvSpPr>
            <p:nvPr/>
          </p:nvSpPr>
          <p:spPr bwMode="auto">
            <a:xfrm>
              <a:off x="5388769" y="2019679"/>
              <a:ext cx="219075" cy="85725"/>
            </a:xfrm>
            <a:custGeom>
              <a:avLst/>
              <a:gdLst>
                <a:gd name="T0" fmla="*/ 95 w 138"/>
                <a:gd name="T1" fmla="*/ 54 h 54"/>
                <a:gd name="T2" fmla="*/ 0 w 138"/>
                <a:gd name="T3" fmla="*/ 54 h 54"/>
                <a:gd name="T4" fmla="*/ 42 w 138"/>
                <a:gd name="T5" fmla="*/ 0 h 54"/>
                <a:gd name="T6" fmla="*/ 138 w 138"/>
                <a:gd name="T7" fmla="*/ 0 h 54"/>
                <a:gd name="T8" fmla="*/ 95 w 138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4">
                  <a:moveTo>
                    <a:pt x="95" y="54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138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9" name="Freeform 130"/>
            <p:cNvSpPr>
              <a:spLocks/>
            </p:cNvSpPr>
            <p:nvPr/>
          </p:nvSpPr>
          <p:spPr bwMode="auto">
            <a:xfrm>
              <a:off x="5845969" y="2019679"/>
              <a:ext cx="215900" cy="85725"/>
            </a:xfrm>
            <a:custGeom>
              <a:avLst/>
              <a:gdLst>
                <a:gd name="T0" fmla="*/ 95 w 136"/>
                <a:gd name="T1" fmla="*/ 54 h 54"/>
                <a:gd name="T2" fmla="*/ 0 w 136"/>
                <a:gd name="T3" fmla="*/ 54 h 54"/>
                <a:gd name="T4" fmla="*/ 40 w 136"/>
                <a:gd name="T5" fmla="*/ 0 h 54"/>
                <a:gd name="T6" fmla="*/ 136 w 136"/>
                <a:gd name="T7" fmla="*/ 0 h 54"/>
                <a:gd name="T8" fmla="*/ 95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5" y="54"/>
                  </a:moveTo>
                  <a:lnTo>
                    <a:pt x="0" y="54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4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0" name="Freeform 131"/>
            <p:cNvSpPr>
              <a:spLocks/>
            </p:cNvSpPr>
            <p:nvPr/>
          </p:nvSpPr>
          <p:spPr bwMode="auto">
            <a:xfrm>
              <a:off x="5693569" y="2019679"/>
              <a:ext cx="215900" cy="85725"/>
            </a:xfrm>
            <a:custGeom>
              <a:avLst/>
              <a:gdLst>
                <a:gd name="T0" fmla="*/ 96 w 136"/>
                <a:gd name="T1" fmla="*/ 54 h 54"/>
                <a:gd name="T2" fmla="*/ 0 w 136"/>
                <a:gd name="T3" fmla="*/ 54 h 54"/>
                <a:gd name="T4" fmla="*/ 41 w 136"/>
                <a:gd name="T5" fmla="*/ 0 h 54"/>
                <a:gd name="T6" fmla="*/ 136 w 136"/>
                <a:gd name="T7" fmla="*/ 0 h 54"/>
                <a:gd name="T8" fmla="*/ 96 w 13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4">
                  <a:moveTo>
                    <a:pt x="96" y="54"/>
                  </a:moveTo>
                  <a:lnTo>
                    <a:pt x="0" y="54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1" name="Freeform 132"/>
            <p:cNvSpPr>
              <a:spLocks/>
            </p:cNvSpPr>
            <p:nvPr/>
          </p:nvSpPr>
          <p:spPr bwMode="auto">
            <a:xfrm>
              <a:off x="5476081" y="2105404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2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2" name="Freeform 133"/>
            <p:cNvSpPr>
              <a:spLocks/>
            </p:cNvSpPr>
            <p:nvPr/>
          </p:nvSpPr>
          <p:spPr bwMode="auto">
            <a:xfrm>
              <a:off x="5323681" y="2105404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3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3" name="Freeform 134"/>
            <p:cNvSpPr>
              <a:spLocks/>
            </p:cNvSpPr>
            <p:nvPr/>
          </p:nvSpPr>
          <p:spPr bwMode="auto">
            <a:xfrm>
              <a:off x="5780881" y="2105404"/>
              <a:ext cx="215900" cy="87313"/>
            </a:xfrm>
            <a:custGeom>
              <a:avLst/>
              <a:gdLst>
                <a:gd name="T0" fmla="*/ 94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4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4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4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4" name="Freeform 135"/>
            <p:cNvSpPr>
              <a:spLocks/>
            </p:cNvSpPr>
            <p:nvPr/>
          </p:nvSpPr>
          <p:spPr bwMode="auto">
            <a:xfrm>
              <a:off x="5630069" y="2105404"/>
              <a:ext cx="215900" cy="87313"/>
            </a:xfrm>
            <a:custGeom>
              <a:avLst/>
              <a:gdLst>
                <a:gd name="T0" fmla="*/ 93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3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3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5" name="Freeform 136"/>
            <p:cNvSpPr>
              <a:spLocks/>
            </p:cNvSpPr>
            <p:nvPr/>
          </p:nvSpPr>
          <p:spPr bwMode="auto">
            <a:xfrm>
              <a:off x="5410994" y="219271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1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6" name="Freeform 137"/>
            <p:cNvSpPr>
              <a:spLocks/>
            </p:cNvSpPr>
            <p:nvPr/>
          </p:nvSpPr>
          <p:spPr bwMode="auto">
            <a:xfrm>
              <a:off x="5260181" y="219271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0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7" name="Freeform 138"/>
            <p:cNvSpPr>
              <a:spLocks/>
            </p:cNvSpPr>
            <p:nvPr/>
          </p:nvSpPr>
          <p:spPr bwMode="auto">
            <a:xfrm>
              <a:off x="5714206" y="2192716"/>
              <a:ext cx="215900" cy="84138"/>
            </a:xfrm>
            <a:custGeom>
              <a:avLst/>
              <a:gdLst>
                <a:gd name="T0" fmla="*/ 95 w 136"/>
                <a:gd name="T1" fmla="*/ 53 h 53"/>
                <a:gd name="T2" fmla="*/ 0 w 136"/>
                <a:gd name="T3" fmla="*/ 53 h 53"/>
                <a:gd name="T4" fmla="*/ 42 w 136"/>
                <a:gd name="T5" fmla="*/ 0 h 53"/>
                <a:gd name="T6" fmla="*/ 136 w 136"/>
                <a:gd name="T7" fmla="*/ 0 h 53"/>
                <a:gd name="T8" fmla="*/ 95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5" y="53"/>
                  </a:moveTo>
                  <a:lnTo>
                    <a:pt x="0" y="53"/>
                  </a:lnTo>
                  <a:lnTo>
                    <a:pt x="42" y="0"/>
                  </a:lnTo>
                  <a:lnTo>
                    <a:pt x="136" y="0"/>
                  </a:lnTo>
                  <a:lnTo>
                    <a:pt x="95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8" name="Freeform 139"/>
            <p:cNvSpPr>
              <a:spLocks/>
            </p:cNvSpPr>
            <p:nvPr/>
          </p:nvSpPr>
          <p:spPr bwMode="auto">
            <a:xfrm>
              <a:off x="5561806" y="2192716"/>
              <a:ext cx="215900" cy="84138"/>
            </a:xfrm>
            <a:custGeom>
              <a:avLst/>
              <a:gdLst>
                <a:gd name="T0" fmla="*/ 96 w 136"/>
                <a:gd name="T1" fmla="*/ 53 h 53"/>
                <a:gd name="T2" fmla="*/ 0 w 136"/>
                <a:gd name="T3" fmla="*/ 53 h 53"/>
                <a:gd name="T4" fmla="*/ 43 w 136"/>
                <a:gd name="T5" fmla="*/ 0 h 53"/>
                <a:gd name="T6" fmla="*/ 136 w 136"/>
                <a:gd name="T7" fmla="*/ 0 h 53"/>
                <a:gd name="T8" fmla="*/ 96 w 13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3">
                  <a:moveTo>
                    <a:pt x="96" y="53"/>
                  </a:moveTo>
                  <a:lnTo>
                    <a:pt x="0" y="53"/>
                  </a:lnTo>
                  <a:lnTo>
                    <a:pt x="43" y="0"/>
                  </a:lnTo>
                  <a:lnTo>
                    <a:pt x="136" y="0"/>
                  </a:lnTo>
                  <a:lnTo>
                    <a:pt x="96" y="53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9" name="Freeform 140"/>
            <p:cNvSpPr>
              <a:spLocks/>
            </p:cNvSpPr>
            <p:nvPr/>
          </p:nvSpPr>
          <p:spPr bwMode="auto">
            <a:xfrm>
              <a:off x="5607844" y="1932366"/>
              <a:ext cx="215900" cy="87313"/>
            </a:xfrm>
            <a:custGeom>
              <a:avLst/>
              <a:gdLst>
                <a:gd name="T0" fmla="*/ 93 w 136"/>
                <a:gd name="T1" fmla="*/ 55 h 55"/>
                <a:gd name="T2" fmla="*/ 0 w 136"/>
                <a:gd name="T3" fmla="*/ 55 h 55"/>
                <a:gd name="T4" fmla="*/ 40 w 136"/>
                <a:gd name="T5" fmla="*/ 0 h 55"/>
                <a:gd name="T6" fmla="*/ 136 w 136"/>
                <a:gd name="T7" fmla="*/ 0 h 55"/>
                <a:gd name="T8" fmla="*/ 93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3" y="55"/>
                  </a:moveTo>
                  <a:lnTo>
                    <a:pt x="0" y="55"/>
                  </a:lnTo>
                  <a:lnTo>
                    <a:pt x="40" y="0"/>
                  </a:lnTo>
                  <a:lnTo>
                    <a:pt x="136" y="0"/>
                  </a:lnTo>
                  <a:lnTo>
                    <a:pt x="93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0" name="Freeform 141"/>
            <p:cNvSpPr>
              <a:spLocks/>
            </p:cNvSpPr>
            <p:nvPr/>
          </p:nvSpPr>
          <p:spPr bwMode="auto">
            <a:xfrm>
              <a:off x="5455444" y="1932366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1" name="Freeform 142"/>
            <p:cNvSpPr>
              <a:spLocks/>
            </p:cNvSpPr>
            <p:nvPr/>
          </p:nvSpPr>
          <p:spPr bwMode="auto">
            <a:xfrm>
              <a:off x="5909469" y="1932366"/>
              <a:ext cx="215900" cy="87313"/>
            </a:xfrm>
            <a:custGeom>
              <a:avLst/>
              <a:gdLst>
                <a:gd name="T0" fmla="*/ 96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6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6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2" name="Freeform 143"/>
            <p:cNvSpPr>
              <a:spLocks/>
            </p:cNvSpPr>
            <p:nvPr/>
          </p:nvSpPr>
          <p:spPr bwMode="auto">
            <a:xfrm>
              <a:off x="5758656" y="1932366"/>
              <a:ext cx="215900" cy="87313"/>
            </a:xfrm>
            <a:custGeom>
              <a:avLst/>
              <a:gdLst>
                <a:gd name="T0" fmla="*/ 95 w 136"/>
                <a:gd name="T1" fmla="*/ 55 h 55"/>
                <a:gd name="T2" fmla="*/ 0 w 136"/>
                <a:gd name="T3" fmla="*/ 55 h 55"/>
                <a:gd name="T4" fmla="*/ 41 w 136"/>
                <a:gd name="T5" fmla="*/ 0 h 55"/>
                <a:gd name="T6" fmla="*/ 136 w 136"/>
                <a:gd name="T7" fmla="*/ 0 h 55"/>
                <a:gd name="T8" fmla="*/ 95 w 13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5">
                  <a:moveTo>
                    <a:pt x="95" y="55"/>
                  </a:moveTo>
                  <a:lnTo>
                    <a:pt x="0" y="55"/>
                  </a:lnTo>
                  <a:lnTo>
                    <a:pt x="41" y="0"/>
                  </a:lnTo>
                  <a:lnTo>
                    <a:pt x="136" y="0"/>
                  </a:lnTo>
                  <a:lnTo>
                    <a:pt x="95" y="55"/>
                  </a:lnTo>
                  <a:close/>
                </a:path>
              </a:pathLst>
            </a:custGeom>
            <a:solidFill>
              <a:srgbClr val="F3B183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51113" y="266223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/>
                <a:t>X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50033" y="190545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/>
                <a:t>Y</a:t>
              </a:r>
              <a:endParaRPr lang="en-US" sz="1200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5930106" y="1553866"/>
              <a:ext cx="862943" cy="11611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385827" y="2062541"/>
              <a:ext cx="493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Time</a:t>
              </a:r>
              <a:endParaRPr lang="en-US" sz="12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355209" y="2737501"/>
              <a:ext cx="68439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4298282" y="1879206"/>
              <a:ext cx="264501" cy="364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99545" y="2844041"/>
              <a:ext cx="819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Channels</a:t>
              </a:r>
              <a:endParaRPr lang="en-US" sz="12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4331918" y="2869441"/>
              <a:ext cx="155489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4091781" y="2301151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/>
                <a:t>Z</a:t>
              </a:r>
              <a:endParaRPr lang="en-US" sz="1200" dirty="0"/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>
              <a:off x="4291041" y="2252243"/>
              <a:ext cx="0" cy="4099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3157452" y="715620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/>
              <a:t>3D image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1593264" y="259786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X</a:t>
            </a:r>
            <a:endParaRPr lang="en-US" sz="1200" dirty="0"/>
          </a:p>
        </p:txBody>
      </p:sp>
      <p:cxnSp>
        <p:nvCxnSpPr>
          <p:cNvPr id="327" name="Straight Arrow Connector 326"/>
          <p:cNvCxnSpPr/>
          <p:nvPr/>
        </p:nvCxnSpPr>
        <p:spPr>
          <a:xfrm>
            <a:off x="1204418" y="2610908"/>
            <a:ext cx="1068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V="1">
            <a:off x="1149349" y="1457705"/>
            <a:ext cx="0" cy="1071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84029" y="188818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Y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110750" y="258767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X</a:t>
            </a:r>
            <a:endParaRPr lang="en-US" sz="1200" dirty="0"/>
          </a:p>
        </p:txBody>
      </p:sp>
      <p:cxnSp>
        <p:nvCxnSpPr>
          <p:cNvPr id="334" name="Straight Arrow Connector 333"/>
          <p:cNvCxnSpPr/>
          <p:nvPr/>
        </p:nvCxnSpPr>
        <p:spPr>
          <a:xfrm>
            <a:off x="2721904" y="2600721"/>
            <a:ext cx="1068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666836" y="1956252"/>
            <a:ext cx="0" cy="61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2401515" y="208119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Z</a:t>
            </a:r>
            <a:endParaRPr lang="en-US" sz="1200" dirty="0"/>
          </a:p>
        </p:txBody>
      </p:sp>
      <p:cxnSp>
        <p:nvCxnSpPr>
          <p:cNvPr id="338" name="Straight Arrow Connector 337"/>
          <p:cNvCxnSpPr/>
          <p:nvPr/>
        </p:nvCxnSpPr>
        <p:spPr>
          <a:xfrm flipV="1">
            <a:off x="2721903" y="1409089"/>
            <a:ext cx="343531" cy="479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2719767" y="146768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5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9</cp:revision>
  <dcterms:created xsi:type="dcterms:W3CDTF">2022-01-15T13:08:38Z</dcterms:created>
  <dcterms:modified xsi:type="dcterms:W3CDTF">2022-01-15T14:01:22Z</dcterms:modified>
</cp:coreProperties>
</file>