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6"/>
    <p:restoredTop sz="94666"/>
  </p:normalViewPr>
  <p:slideViewPr>
    <p:cSldViewPr snapToGrid="0" snapToObjects="1">
      <p:cViewPr varScale="1">
        <p:scale>
          <a:sx n="119" d="100"/>
          <a:sy n="119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CFD7-4C32-904F-B9BE-DACBD769A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37196-3DE5-B542-BC54-6D5520E1F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7BF15-21BC-FA42-81A3-A66D249D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28.04.23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A4F5-A44E-1D42-AFE9-C9A5E852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91175-017C-9D42-973C-93CF9523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34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D595-2AC9-1846-BA49-2EE9E5E7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0C542-8683-2448-90BC-B63F45630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4F6DD-8426-6548-91F8-32D0DF2CD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28.04.23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F26D-FFE5-BF48-A4CE-96D703FE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38629-B45B-6041-BD3B-3C91494D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83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7D1BB-DDB4-624A-A4AC-15D732616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F8DAD-EAB6-1B49-B9D1-675E010E0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FDA67-7311-FD4A-8D0B-9E1C8BC5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28.04.23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421F0-70A1-3841-A142-E5AE97D9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DFB84-226E-774D-8C36-037E0085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86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C45C-F8BD-8942-BD03-9F8893E9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FD96-E9EC-7342-A7BA-C29621FBC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677FA-4503-0244-8D0F-AF440BF3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28.04.23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945DC-E641-C44E-94C9-7C240EBB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F690B-786B-6E4C-A6CC-94516EB3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73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99FA-5E41-D643-89C2-CD4A8323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92B16-9A02-6E4A-B893-256A8432F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68FDA-A60D-2549-BE52-CE1FC9C6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28.04.23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148EF-795D-C940-A2DC-FD16D39D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A4AA3-2FDA-BF4F-B5B1-380B6881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20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2570-D9FB-7B43-867D-138CC0EF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8A5A-4D1E-3D4D-8191-7DDB0D127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D46F3-1EA1-1241-B080-7415F2D91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66F4C-5521-3F4E-B0EF-F1BCC161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28.04.23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5EA0E-B0D3-034B-9C3D-7CC71AF2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2043D-7835-1C4F-927F-EEE97998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14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4712-E536-3747-BA93-A7C901B9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2539B-0952-694A-83DC-E0F12B136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89947-A4BB-774F-A0C5-7FD268436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1A8F3-AA61-3E43-A96D-2CEED183E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F7B31-ACF9-644D-8D67-0AE1C0E20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65B2F-F766-BC4C-98B9-BCFC324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28.04.23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5A0CC-673D-F447-A574-C9EF5E635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AAC43B-3FB0-F348-A537-2FA87FB7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83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1F2B-1F12-8A49-AC2C-469B6F65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2F4C2-513E-714D-B909-D34EC226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28.04.23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19834-D82A-B542-B31F-ABB38832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3AF24-4CA5-BE49-8286-98D7C6FC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5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4DDCB-5472-9C4A-9BB2-8B9C930A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28.04.23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01E16-9556-A148-BF3F-8F74AD9AA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C0FA8-0C9D-5C4A-B9B2-B8B35573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83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28BA-5A3C-D843-AEEB-71A14586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1C64D-3036-9F43-AA73-66AA424AC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032E9-920D-3848-A450-FEC53D9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590C6-C6C4-C648-847A-0D364A5D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28.04.23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A2889-ECD9-F645-A9FB-0EBC24A3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55C85-7B0B-5B45-966E-54D7C60A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64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9CE1-A7C9-EB4A-84A0-EB2F12A42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D5B2F-CB65-4E49-A666-7675A3E43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7F848-C350-144A-98EF-9EDD86A39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EFF12-80E9-B247-A2BF-65BA4797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28.04.23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5BF93-B349-D647-BD87-3EF7E03E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FF739-9C39-8E4B-8ED1-EFE8EAE8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85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ECA0E7-748B-6D40-BD93-0152CEEE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F54C3-0705-9A43-A255-C9DF0F857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A7569-51DF-7049-AE80-27C91C7D5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F230F-3794-D14A-8559-3E9D41919057}" type="datetimeFigureOut">
              <a:rPr lang="de-DE" smtClean="0"/>
              <a:t>28.04.23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E6A4C-6B68-6540-87B0-248B538B9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D60AD-A3D7-2946-A211-4A1440487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53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D156-D752-3642-8FA3-63962D706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OME-</a:t>
            </a:r>
            <a:r>
              <a:rPr lang="de-DE" dirty="0" err="1"/>
              <a:t>Zarr</a:t>
            </a:r>
            <a:r>
              <a:rPr lang="de-DE" dirty="0"/>
              <a:t> on S3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A2083-B78C-F44F-84BD-098B180B8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Save </a:t>
            </a:r>
            <a:r>
              <a:rPr lang="de-DE" dirty="0" err="1"/>
              <a:t>once</a:t>
            </a:r>
            <a:r>
              <a:rPr lang="de-DE" dirty="0"/>
              <a:t>, open </a:t>
            </a:r>
            <a:r>
              <a:rPr lang="de-DE" dirty="0" err="1"/>
              <a:t>everywhere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1059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QFcLjzHlhPh44VWSVC8lW4QXti21uU7zCrtaJjmpyv6VEBMnF4fRuu8IWU9XE5ytp1pgrONMCTknQTXn861TI0N9H8C1kz0O--BXNeOFK1WgKFrK5nnAHD9doMxWIiLqWhvXz_BNXXOSyGQ8H1ku0xFzQg=s2048">
            <a:extLst>
              <a:ext uri="{FF2B5EF4-FFF2-40B4-BE49-F238E27FC236}">
                <a16:creationId xmlns:a16="http://schemas.microsoft.com/office/drawing/2014/main" id="{C4AE0A58-95E0-7945-8F7A-0C62C7A80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1" y="741548"/>
            <a:ext cx="4614222" cy="461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lh4.googleusercontent.com/QL06NY1jIk8r8VzAob5Pg9JVj9vA9hu-tW0R8cCaTb54UU41zANmZ1iFPLfnm3zool0ZEL-MLe49QLPOP9o4WGwy8CyXYTZvbiTb6egEDmmZEFnxcW8leau23FSTKKi0YqpHZ6HtOMVgC_t6_hvXJclnXA=s2048">
            <a:extLst>
              <a:ext uri="{FF2B5EF4-FFF2-40B4-BE49-F238E27FC236}">
                <a16:creationId xmlns:a16="http://schemas.microsoft.com/office/drawing/2014/main" id="{24668395-051B-4D49-A28F-423385F3C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04" y="2338196"/>
            <a:ext cx="1856569" cy="188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zXP8vJUdyx2r9P7iQfdtJruwl-3b9zq75bukq442oftlV5KGhNE9lliPPN3kGHBkr_xQs2Dy6vPa8H9QA07YidJbZk1nJwGHimZaacoxns1Pa7loq9hUtaZWTGQSfdQshLwRm3PlfoTWMwyP-2GyeTb2bw=s2048">
            <a:extLst>
              <a:ext uri="{FF2B5EF4-FFF2-40B4-BE49-F238E27FC236}">
                <a16:creationId xmlns:a16="http://schemas.microsoft.com/office/drawing/2014/main" id="{E6D5D521-1DC3-EB43-B879-527D76B9C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609" y="393243"/>
            <a:ext cx="5496918" cy="549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12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3.googleusercontent.com/HX8p_OVlStmcDg9kd75corbZEEXurwIY1e2KDBwJWm1tXKYEGgD9GrjhHwI0w18VFXjRHGbvik3hJkKxdG4NHndZB83VO7-j5KvtMoBLAwhMWK974k_hWVMNeLF9mfbjAdqRaj8zXHo1K7_c5R5_lFKcJA=s2048">
            <a:extLst>
              <a:ext uri="{FF2B5EF4-FFF2-40B4-BE49-F238E27FC236}">
                <a16:creationId xmlns:a16="http://schemas.microsoft.com/office/drawing/2014/main" id="{BA8A7D8D-C94A-474E-B564-84AFCEDD8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647" y="794278"/>
            <a:ext cx="4172448" cy="414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1A950C4-85A6-3247-93D9-6A43956AD438}"/>
              </a:ext>
            </a:extLst>
          </p:cNvPr>
          <p:cNvGrpSpPr/>
          <p:nvPr/>
        </p:nvGrpSpPr>
        <p:grpSpPr>
          <a:xfrm>
            <a:off x="5994009" y="794279"/>
            <a:ext cx="4141386" cy="4141386"/>
            <a:chOff x="5910281" y="1893888"/>
            <a:chExt cx="2923442" cy="2923442"/>
          </a:xfrm>
        </p:grpSpPr>
        <p:pic>
          <p:nvPicPr>
            <p:cNvPr id="2052" name="Picture 4" descr="https://lh5.googleusercontent.com/9Ex6PYLdsSksdeny_NBat5elWJ29V8PFn8XYqQ_XDlycm2c4jl87L-H3-d893RAFFtteg2PAW0XdwYvIgjjxw_qZN1reS0WJjNnhtzBKu83Kju6cgmRzdh4cuPE7wRY1IL87t4rDY1GLY-HHdBPJf_wjXw=s2048">
              <a:extLst>
                <a:ext uri="{FF2B5EF4-FFF2-40B4-BE49-F238E27FC236}">
                  <a16:creationId xmlns:a16="http://schemas.microsoft.com/office/drawing/2014/main" id="{A0FB28C5-AD52-5F41-9DA8-7EA3ED66B1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0281" y="1893888"/>
              <a:ext cx="2923442" cy="2923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https://lh6.googleusercontent.com/FG77Vlrxk9vAwHU5GgkvZ4y_0zvARIOYBya3nlEnmVKYJzfwfWa6Qws7x7RRzoU3aMsDAYDvuvImxCo0-btn0rsE8yRFLi1iYMlyheaX_gXj9u6TRnJqHCfxQhp-0thBYOc_WSBpzS9tg5hmIuqEV6aZhw=s2048">
              <a:extLst>
                <a:ext uri="{FF2B5EF4-FFF2-40B4-BE49-F238E27FC236}">
                  <a16:creationId xmlns:a16="http://schemas.microsoft.com/office/drawing/2014/main" id="{DFC26ADE-2E1D-FA40-83D1-F08FA93F0D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8832" y="2192468"/>
              <a:ext cx="268942" cy="279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761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OME-Zarr on S3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OME-Zarr</dc:title>
  <dc:creator>Christian Tischer</dc:creator>
  <cp:lastModifiedBy>Christian Tischer</cp:lastModifiedBy>
  <cp:revision>6</cp:revision>
  <dcterms:created xsi:type="dcterms:W3CDTF">2022-02-05T14:33:07Z</dcterms:created>
  <dcterms:modified xsi:type="dcterms:W3CDTF">2023-04-28T08:15:48Z</dcterms:modified>
</cp:coreProperties>
</file>