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6"/>
    <p:restoredTop sz="94640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F599-A8ED-AE4E-8962-698D7509E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8614C-74B3-8843-A334-1B399C9D7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5EE6-AB1D-E34C-A941-28B2043A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C350-886E-784C-AD6B-1F02E1D5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9CE7-2279-BC41-9156-0AEED65D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1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6647-2830-1A43-8B07-AC41A8E5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F2ED-8E62-6E40-862B-D449E487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98A09-5AB8-7C4F-9526-C7FA2550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2F881-35A6-E940-81DA-EC28E24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CBE5-FE44-4340-8AA7-F98070E1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63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DB33D-D67E-B344-806A-C0E21C859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BC9BD-8543-9B4C-B4B7-DAF777C3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53C1-61C5-444E-8944-EBD54A5F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1325-B6A6-6A43-9352-4F25593C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0135-FA51-794C-946C-8E17515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5DCD-49A2-E04D-BFAD-8317E341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1696-6A45-AF45-BA7C-25B20051E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C120D-B9B1-B64D-90FD-F7F16D49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F215-3241-7040-B86E-C2D94268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6F4-5FFC-0947-A7C5-6B6EC09B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4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E79C-AE76-E64B-B664-BCC8BEAB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4CC5-717B-5B4A-8892-606B2AD2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8C49-3300-5045-B436-3E4B5AC6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760E-E192-EA4D-AB5B-18085EDF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A2B0-D33B-1B4A-B1E8-77A2FC39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29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FBB-A455-FF48-95F0-2721AF99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62E9-0810-2A43-9E37-90023D4FA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A2EB-9C1F-2942-8F65-8CFC1B4C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85508-C31D-024D-9347-41289F8A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EEE92-BCD7-D14D-A332-798ACA00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8C3BE-C04D-7D4D-B002-DCA7023F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97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DA4C-D6A3-7F45-AD93-CDE35668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5755-A922-2B41-995C-097FBA81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A888-7723-6347-8537-FC727C67A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A0CF5-639D-4F4E-818E-86940A439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173F9-79C9-CB47-90A3-A4535F912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EA71C-D397-244E-B6E0-A6011F90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181BA-A78D-B043-8A2D-DC81383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C8ADD-B013-D54B-9D6D-B4C6C0DD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7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2F0B-F77F-7E45-8074-3FCC1CFF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D0421-2FDA-844B-A85F-E4610A50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086BF-0873-0C41-A52C-A8EA9E1A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55ACA-20D4-2D48-8BBA-07E3075E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6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DE107-3F34-0946-B170-889BDD4E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46553-E318-1C47-9B87-2A41BA6B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D0FC1-7964-B648-BB94-C3129452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1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0487-1AC3-4F4D-B78F-4F919551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D5F-F4A0-B543-AC4C-46E47B22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BD8D3-8757-2145-8390-6550B137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E03EE-EB4C-7841-8F7B-3B872AE6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E1B59-5F27-3F4D-8BC2-6DFA6F3D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EB88-396C-B044-BCEA-48F504CC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9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C80B-6BEB-EB46-8FAA-E2DE6F51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747A6-28A2-7C42-B69C-737BB5F1F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A0FCB-B2A2-A546-AA83-D0413869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3C39-054D-194D-A8A6-6E8DDCF7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2A45A-9D6A-2A41-8DFD-DA107F39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6A97-F207-F941-9340-8E0ADA84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1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FA2D5-7277-9144-A23F-664E630F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C60DA-2571-EF46-A035-469EC73FB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2A5D-7FF6-6C4B-A847-46CC526BF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0577-494C-954A-B4F6-345A06217F13}" type="datetimeFigureOut">
              <a:rPr lang="de-DE" smtClean="0"/>
              <a:t>28.04.23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C7E5-3CC2-264E-B9A5-7F39ED98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A783-57C6-5D4C-A3BC-3B5C6AA93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4C41-386D-594B-8267-A6EB844106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40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E11F-B7D9-9943-9217-C82880244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7680B-5563-3444-8AE4-F64D995EA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36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F021-4CD1-AF4A-A63A-5043757D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D3FD44-730D-B248-80F5-E77FC3CB9496}"/>
              </a:ext>
            </a:extLst>
          </p:cNvPr>
          <p:cNvCxnSpPr/>
          <p:nvPr/>
        </p:nvCxnSpPr>
        <p:spPr>
          <a:xfrm>
            <a:off x="3536576" y="31600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D695C2-D6FE-F04C-93A4-CFE9B3277A57}"/>
              </a:ext>
            </a:extLst>
          </p:cNvPr>
          <p:cNvCxnSpPr/>
          <p:nvPr/>
        </p:nvCxnSpPr>
        <p:spPr>
          <a:xfrm>
            <a:off x="3536576" y="33124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8C56B0-82BE-774A-B35F-02C4B9B51DC2}"/>
              </a:ext>
            </a:extLst>
          </p:cNvPr>
          <p:cNvCxnSpPr/>
          <p:nvPr/>
        </p:nvCxnSpPr>
        <p:spPr>
          <a:xfrm>
            <a:off x="3536576" y="34648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BE3E5A-9D69-6445-A448-603009D6A5A9}"/>
              </a:ext>
            </a:extLst>
          </p:cNvPr>
          <p:cNvCxnSpPr/>
          <p:nvPr/>
        </p:nvCxnSpPr>
        <p:spPr>
          <a:xfrm>
            <a:off x="3536576" y="36172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B7FA31-20C6-0F4B-A217-D7DAEE4B5C83}"/>
              </a:ext>
            </a:extLst>
          </p:cNvPr>
          <p:cNvCxnSpPr/>
          <p:nvPr/>
        </p:nvCxnSpPr>
        <p:spPr>
          <a:xfrm>
            <a:off x="3536576" y="37696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503C24-C2C4-5A47-85A9-68F430B1DD22}"/>
              </a:ext>
            </a:extLst>
          </p:cNvPr>
          <p:cNvCxnSpPr/>
          <p:nvPr/>
        </p:nvCxnSpPr>
        <p:spPr>
          <a:xfrm>
            <a:off x="3536576" y="39220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340B6C-F420-1F48-AE0F-1C1D70B858B4}"/>
              </a:ext>
            </a:extLst>
          </p:cNvPr>
          <p:cNvCxnSpPr/>
          <p:nvPr/>
        </p:nvCxnSpPr>
        <p:spPr>
          <a:xfrm>
            <a:off x="3536576" y="40744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B74240-A276-1140-9EB6-7C74BC613B7E}"/>
              </a:ext>
            </a:extLst>
          </p:cNvPr>
          <p:cNvCxnSpPr/>
          <p:nvPr/>
        </p:nvCxnSpPr>
        <p:spPr>
          <a:xfrm>
            <a:off x="3536576" y="42268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843C3-FF92-A146-9DFE-785A48EEE185}"/>
              </a:ext>
            </a:extLst>
          </p:cNvPr>
          <p:cNvCxnSpPr/>
          <p:nvPr/>
        </p:nvCxnSpPr>
        <p:spPr>
          <a:xfrm>
            <a:off x="3536576" y="43792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03A3B1-B715-4849-A36A-D80E60DA4283}"/>
              </a:ext>
            </a:extLst>
          </p:cNvPr>
          <p:cNvCxnSpPr/>
          <p:nvPr/>
        </p:nvCxnSpPr>
        <p:spPr>
          <a:xfrm>
            <a:off x="3536576" y="45316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127164-0D58-AB4F-A39E-0C758FE9F65E}"/>
              </a:ext>
            </a:extLst>
          </p:cNvPr>
          <p:cNvCxnSpPr/>
          <p:nvPr/>
        </p:nvCxnSpPr>
        <p:spPr>
          <a:xfrm>
            <a:off x="3536576" y="46840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283744-C1D2-6845-89FF-0AD93EBC2E40}"/>
              </a:ext>
            </a:extLst>
          </p:cNvPr>
          <p:cNvCxnSpPr/>
          <p:nvPr/>
        </p:nvCxnSpPr>
        <p:spPr>
          <a:xfrm>
            <a:off x="3536576" y="48364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EC7323-B5AC-4040-A5FA-C123F8112B84}"/>
              </a:ext>
            </a:extLst>
          </p:cNvPr>
          <p:cNvCxnSpPr/>
          <p:nvPr/>
        </p:nvCxnSpPr>
        <p:spPr>
          <a:xfrm>
            <a:off x="3536576" y="49888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36922E-E28E-6F46-9A4A-25010A3A89DE}"/>
              </a:ext>
            </a:extLst>
          </p:cNvPr>
          <p:cNvCxnSpPr/>
          <p:nvPr/>
        </p:nvCxnSpPr>
        <p:spPr>
          <a:xfrm>
            <a:off x="3536576" y="5141259"/>
            <a:ext cx="42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5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TIFF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TIFF</dc:title>
  <dc:creator>Christian Tischer</dc:creator>
  <cp:lastModifiedBy>Christian Tischer</cp:lastModifiedBy>
  <cp:revision>2</cp:revision>
  <dcterms:created xsi:type="dcterms:W3CDTF">2023-04-28T07:32:46Z</dcterms:created>
  <dcterms:modified xsi:type="dcterms:W3CDTF">2023-04-28T08:08:14Z</dcterms:modified>
</cp:coreProperties>
</file>