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4"/>
    <p:restoredTop sz="94669"/>
  </p:normalViewPr>
  <p:slideViewPr>
    <p:cSldViewPr snapToGrid="0">
      <p:cViewPr varScale="1">
        <p:scale>
          <a:sx n="97" d="100"/>
          <a:sy n="97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BC0C-5982-497A-8E8F-4CB7ED18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73EAE-A991-4B79-A1BC-57373715D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38F7F-91C8-4B7D-9A94-7D1C3B9F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20/10/2022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442E0-604D-4D78-833C-CB6470FC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E7D9-E375-4A45-A521-9F45EDDC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840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AD16-0681-4F36-ADDF-622F0188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3E982-7813-4E1E-BBEE-2DAE71EED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6CAF3-2DB4-42EC-A415-35F9C4CD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20/10/2022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BD72-4886-494B-90DF-F3482059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8D9AD-FD00-4665-934D-3ECCAE86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450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E25FC-831F-4797-B7A1-84FB00F91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1E371-942C-4E20-B625-F5B25AE62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7B313-0C49-42CA-A2C5-21D2B7C3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20/10/2022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18312-7024-49BD-939A-97D63FDC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1DD10-4073-4C84-A431-078C073D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150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9708-3BC9-4261-B182-D9D48442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5CE30-46EB-41E3-86AC-1CB3D4FB1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26191-38FC-444C-984C-2A249190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20/10/2022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638E1-4AEF-4109-B61E-62454BB1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9E6DB-3312-488E-9C8D-3D4E5176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522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D5AD-8540-4569-98FB-7DE46B1E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30689-D7FE-495B-B28A-C1DCB5FE2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FD6D6-3706-48B3-9D64-20BB5039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20/10/2022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C8604-7FB3-4E13-8D84-4F0DE6F0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6C092-14B4-4ED7-B9FD-F0057E26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7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342B-7DA7-4976-ABA8-6FB72B2E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415A0-5E3D-4586-AF39-02CB9A4DC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C5631-4B2C-498E-83A4-38CEAE0ED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D43C4-8EEB-40BD-9ED8-DFB66777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20/10/2022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6FD33-1340-4D5E-8E6F-1A1F97D2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F58C7-7348-4F9E-B34E-7AB8CF5C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606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2CC9-AAFF-4A56-ABF1-330C2855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0132-B340-40A3-8D4F-5D4F7C28B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43B7C-91EF-4DF0-81F7-CCC4DB123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5C74F-4FEF-45E9-9D92-33FE76215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BF169-AC9D-4C83-A139-05E9F42ED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993C6-588F-4629-AE8D-297E49C1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20/10/2022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14DCA-2754-450A-845D-DA66E958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4FC65-6FDE-414A-AD56-D7DE163F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171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989E-F1AD-457A-B591-CE68AB26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2E148-3E95-4BB8-8FEF-23F316CF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20/10/2022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89229-FFA9-4533-88CF-773BBD88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C988B-8A5D-432F-BF9E-8EBDA1BD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164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9B00A-F755-4452-8D50-6479889C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20/10/2022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517DB-C3F5-4138-8A18-6D1611F8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02ED8-6F75-481C-80E9-D7B6ECC2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5583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7FB8-C854-48FB-81CD-016945B5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DB62-C38D-4C55-AB4D-48FBCF730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DF1E3-2B26-486B-AE3F-9D05B0A8C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D785B-F6EA-42C2-A80D-C54E3162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20/10/2022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40CF0-271E-44B3-BAE6-85BC5EA0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026B-2CD4-43CA-887C-B48FB5F2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315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379A-6E69-4D81-AE17-BA3DEAB4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2AED5-B072-47C0-8824-8D17569EB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5014D-C6BE-45A0-8CA3-ABF38EADE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A9C4E-624A-4346-BF96-4ACD9E76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20/10/2022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AF6A5-11E8-473E-9121-BB4F01E1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F9D02-636D-41F3-B9D5-11C44F8C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902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B1C45-D04D-456D-870D-A3C80D45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415C8-3530-40FD-B98D-EE2AFDC4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3F35-D79C-44EB-B7EF-F7DC436E4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D4129-6E14-4DEB-A88B-FA76BDE6DE9E}" type="datetimeFigureOut">
              <a:rPr lang="en-DE" smtClean="0"/>
              <a:t>20/10/2022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63EC7-25D1-48E2-8410-2C454B03C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B8518-F9E2-4B50-9B9B-BDE2A9838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574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3CF8ED3-794F-4F00-BEE3-0A76248FBC00}"/>
              </a:ext>
            </a:extLst>
          </p:cNvPr>
          <p:cNvGrpSpPr/>
          <p:nvPr/>
        </p:nvGrpSpPr>
        <p:grpSpPr>
          <a:xfrm>
            <a:off x="687632" y="690734"/>
            <a:ext cx="11230076" cy="2975197"/>
            <a:chOff x="687632" y="690734"/>
            <a:chExt cx="11230076" cy="29751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928F077-87AF-400D-B22D-6C03BF104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7632" y="1078260"/>
              <a:ext cx="2308599" cy="208331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0417D8-9BEA-410E-BEA2-D9060A2B70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258" t="4954" r="6243"/>
            <a:stretch/>
          </p:blipFill>
          <p:spPr>
            <a:xfrm>
              <a:off x="6480187" y="1089062"/>
              <a:ext cx="2308599" cy="208331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14ED53E-E9F4-480E-B721-B4166C206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20224" y="1089062"/>
              <a:ext cx="2297484" cy="2083312"/>
            </a:xfrm>
            <a:prstGeom prst="rect">
              <a:avLst/>
            </a:prstGeom>
          </p:spPr>
        </p:pic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2BB0854-90E0-430F-BEAF-7EBE5627AF57}"/>
                </a:ext>
              </a:extLst>
            </p:cNvPr>
            <p:cNvGrpSpPr/>
            <p:nvPr/>
          </p:nvGrpSpPr>
          <p:grpSpPr>
            <a:xfrm>
              <a:off x="3539251" y="690734"/>
              <a:ext cx="2394481" cy="2858364"/>
              <a:chOff x="3598009" y="1425981"/>
              <a:chExt cx="2778257" cy="3335347"/>
            </a:xfrm>
          </p:grpSpPr>
          <p:sp>
            <p:nvSpPr>
              <p:cNvPr id="16" name="Minus Sign 15">
                <a:extLst>
                  <a:ext uri="{FF2B5EF4-FFF2-40B4-BE49-F238E27FC236}">
                    <a16:creationId xmlns:a16="http://schemas.microsoft.com/office/drawing/2014/main" id="{03365BE0-8535-444F-9309-5377F5099BA6}"/>
                  </a:ext>
                </a:extLst>
              </p:cNvPr>
              <p:cNvSpPr/>
              <p:nvPr/>
            </p:nvSpPr>
            <p:spPr>
              <a:xfrm rot="16200000">
                <a:off x="3348168" y="3321532"/>
                <a:ext cx="1772405" cy="696877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7" name="Minus Sign 16">
                <a:extLst>
                  <a:ext uri="{FF2B5EF4-FFF2-40B4-BE49-F238E27FC236}">
                    <a16:creationId xmlns:a16="http://schemas.microsoft.com/office/drawing/2014/main" id="{688213FC-7E46-4D51-96B6-652E83ED5377}"/>
                  </a:ext>
                </a:extLst>
              </p:cNvPr>
              <p:cNvSpPr/>
              <p:nvPr/>
            </p:nvSpPr>
            <p:spPr>
              <a:xfrm rot="16200000">
                <a:off x="2278774" y="2745216"/>
                <a:ext cx="3335347" cy="696877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8" name="Minus Sign 17">
                <a:extLst>
                  <a:ext uri="{FF2B5EF4-FFF2-40B4-BE49-F238E27FC236}">
                    <a16:creationId xmlns:a16="http://schemas.microsoft.com/office/drawing/2014/main" id="{300E6F7C-EE35-40B0-ADE4-52A094FF51B2}"/>
                  </a:ext>
                </a:extLst>
              </p:cNvPr>
              <p:cNvSpPr/>
              <p:nvPr/>
            </p:nvSpPr>
            <p:spPr>
              <a:xfrm rot="16200000">
                <a:off x="4183391" y="3723870"/>
                <a:ext cx="684408" cy="696877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9" name="Minus Sign 18">
                <a:extLst>
                  <a:ext uri="{FF2B5EF4-FFF2-40B4-BE49-F238E27FC236}">
                    <a16:creationId xmlns:a16="http://schemas.microsoft.com/office/drawing/2014/main" id="{743E7D43-6DC4-4C25-8638-4D0495E54B2F}"/>
                  </a:ext>
                </a:extLst>
              </p:cNvPr>
              <p:cNvSpPr/>
              <p:nvPr/>
            </p:nvSpPr>
            <p:spPr>
              <a:xfrm rot="16200000">
                <a:off x="4644216" y="3835177"/>
                <a:ext cx="372558" cy="696877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0" name="Minus Sign 19">
                <a:extLst>
                  <a:ext uri="{FF2B5EF4-FFF2-40B4-BE49-F238E27FC236}">
                    <a16:creationId xmlns:a16="http://schemas.microsoft.com/office/drawing/2014/main" id="{24B60428-793D-4212-92D2-6782E56FC9EF}"/>
                  </a:ext>
                </a:extLst>
              </p:cNvPr>
              <p:cNvSpPr/>
              <p:nvPr/>
            </p:nvSpPr>
            <p:spPr>
              <a:xfrm rot="16200000">
                <a:off x="4547872" y="3321533"/>
                <a:ext cx="1772405" cy="696877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1" name="Minus Sign 20">
                <a:extLst>
                  <a:ext uri="{FF2B5EF4-FFF2-40B4-BE49-F238E27FC236}">
                    <a16:creationId xmlns:a16="http://schemas.microsoft.com/office/drawing/2014/main" id="{125FDD82-4F4B-4F67-B633-538FCAF29C2C}"/>
                  </a:ext>
                </a:extLst>
              </p:cNvPr>
              <p:cNvSpPr/>
              <p:nvPr/>
            </p:nvSpPr>
            <p:spPr>
              <a:xfrm rot="16200000">
                <a:off x="4072231" y="2745216"/>
                <a:ext cx="3335347" cy="696877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2" name="Minus Sign 21">
                <a:extLst>
                  <a:ext uri="{FF2B5EF4-FFF2-40B4-BE49-F238E27FC236}">
                    <a16:creationId xmlns:a16="http://schemas.microsoft.com/office/drawing/2014/main" id="{351F0C2F-63F4-4503-84D1-7DA1EB39097E}"/>
                  </a:ext>
                </a:extLst>
              </p:cNvPr>
              <p:cNvSpPr/>
              <p:nvPr/>
            </p:nvSpPr>
            <p:spPr>
              <a:xfrm rot="16200000">
                <a:off x="4791751" y="3723871"/>
                <a:ext cx="684408" cy="696877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3" name="Minus Sign 22">
                <a:extLst>
                  <a:ext uri="{FF2B5EF4-FFF2-40B4-BE49-F238E27FC236}">
                    <a16:creationId xmlns:a16="http://schemas.microsoft.com/office/drawing/2014/main" id="{2A7F3865-B20F-4457-B4ED-89C406416625}"/>
                  </a:ext>
                </a:extLst>
              </p:cNvPr>
              <p:cNvSpPr/>
              <p:nvPr/>
            </p:nvSpPr>
            <p:spPr>
              <a:xfrm rot="16200000">
                <a:off x="4360154" y="2745216"/>
                <a:ext cx="3335347" cy="696877"/>
              </a:xfrm>
              <a:prstGeom prst="mathMinus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5F1A5828-1F50-4D62-958B-4CA1559A49DF}"/>
                  </a:ext>
                </a:extLst>
              </p:cNvPr>
              <p:cNvCxnSpPr/>
              <p:nvPr/>
            </p:nvCxnSpPr>
            <p:spPr>
              <a:xfrm>
                <a:off x="4040278" y="3282978"/>
                <a:ext cx="1196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6294229-1D00-4150-A46E-61112BA0C4D1}"/>
                  </a:ext>
                </a:extLst>
              </p:cNvPr>
              <p:cNvCxnSpPr>
                <a:cxnSpLocks/>
                <a:endCxn id="19" idx="3"/>
              </p:cNvCxnSpPr>
              <p:nvPr/>
            </p:nvCxnSpPr>
            <p:spPr>
              <a:xfrm flipV="1">
                <a:off x="4600139" y="4183616"/>
                <a:ext cx="148404" cy="40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97BC5F0-4729-4C22-B767-74A03B7D2C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5252" y="4187644"/>
                <a:ext cx="1862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B5E1306A-4869-41F7-B3F2-4B3D0C37F4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1877" y="4072309"/>
                <a:ext cx="1517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AC85F60-765E-4A4F-AF16-C0D8FDC5C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1018" y="4080365"/>
                <a:ext cx="1624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26A12BA-F52D-40E6-B1C6-70B53C913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0570" y="3287006"/>
                <a:ext cx="1486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9D980F0-63F3-4CCD-A723-3E4F262BBAAC}"/>
                  </a:ext>
                </a:extLst>
              </p:cNvPr>
              <p:cNvCxnSpPr>
                <a:stCxn id="21" idx="1"/>
                <a:endCxn id="23" idx="3"/>
              </p:cNvCxnSpPr>
              <p:nvPr/>
            </p:nvCxnSpPr>
            <p:spPr>
              <a:xfrm>
                <a:off x="5821857" y="3093654"/>
                <a:ext cx="1240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0279CD53-E64E-4E84-B814-BE4D9457ECCB}"/>
                  </a:ext>
                </a:extLst>
              </p:cNvPr>
              <p:cNvCxnSpPr/>
              <p:nvPr/>
            </p:nvCxnSpPr>
            <p:spPr>
              <a:xfrm>
                <a:off x="4250267" y="3386667"/>
                <a:ext cx="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8B724A7-6ACB-45F8-BD72-A5C0215A067F}"/>
                  </a:ext>
                </a:extLst>
              </p:cNvPr>
              <p:cNvCxnSpPr/>
              <p:nvPr/>
            </p:nvCxnSpPr>
            <p:spPr>
              <a:xfrm>
                <a:off x="4619782" y="3911600"/>
                <a:ext cx="434591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3ED7D45-EDE5-4A66-953E-BCCEAA438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6467" y="3481945"/>
                <a:ext cx="1027002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858664D-41E1-4BB5-80CD-5CD45544D1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7371" y="2643745"/>
                <a:ext cx="1631878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47AB7EE8-601B-43EA-80F9-D3EB34F27144}"/>
                </a:ext>
              </a:extLst>
            </p:cNvPr>
            <p:cNvSpPr/>
            <p:nvPr/>
          </p:nvSpPr>
          <p:spPr>
            <a:xfrm>
              <a:off x="3127798" y="1813218"/>
              <a:ext cx="508000" cy="31750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2CA54D36-3109-491A-847A-743982BC88D8}"/>
                </a:ext>
              </a:extLst>
            </p:cNvPr>
            <p:cNvSpPr/>
            <p:nvPr/>
          </p:nvSpPr>
          <p:spPr>
            <a:xfrm>
              <a:off x="5842000" y="1813218"/>
              <a:ext cx="508000" cy="31750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C590C5B5-E44A-4617-BFFC-51C4E5F786A5}"/>
                </a:ext>
              </a:extLst>
            </p:cNvPr>
            <p:cNvSpPr/>
            <p:nvPr/>
          </p:nvSpPr>
          <p:spPr>
            <a:xfrm>
              <a:off x="8950505" y="1854345"/>
              <a:ext cx="508000" cy="31750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F4AB56-FA2F-451C-A9B1-AFC536A5DEEC}"/>
                </a:ext>
              </a:extLst>
            </p:cNvPr>
            <p:cNvSpPr txBox="1"/>
            <p:nvPr/>
          </p:nvSpPr>
          <p:spPr>
            <a:xfrm>
              <a:off x="1032208" y="3290021"/>
              <a:ext cx="1620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Intensity image</a:t>
              </a:r>
              <a:endParaRPr lang="en-DE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108900F-035C-480E-8920-2D0603A92FC7}"/>
                </a:ext>
              </a:extLst>
            </p:cNvPr>
            <p:cNvSpPr txBox="1"/>
            <p:nvPr/>
          </p:nvSpPr>
          <p:spPr>
            <a:xfrm>
              <a:off x="3127798" y="3287878"/>
              <a:ext cx="3574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Deep learning UNET architecture</a:t>
              </a:r>
              <a:endParaRPr lang="en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92BE956-173C-4275-8599-F1C318179359}"/>
                </a:ext>
              </a:extLst>
            </p:cNvPr>
            <p:cNvSpPr txBox="1"/>
            <p:nvPr/>
          </p:nvSpPr>
          <p:spPr>
            <a:xfrm>
              <a:off x="6710468" y="3291116"/>
              <a:ext cx="1688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 output</a:t>
              </a:r>
              <a:endParaRPr lang="en-DE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849F3AB-6334-4DF8-B2CF-892DB193189B}"/>
                </a:ext>
              </a:extLst>
            </p:cNvPr>
            <p:cNvSpPr txBox="1"/>
            <p:nvPr/>
          </p:nvSpPr>
          <p:spPr>
            <a:xfrm>
              <a:off x="10115661" y="3296599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 mask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1045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Ul Maula Khan</dc:creator>
  <cp:lastModifiedBy>Arif Ul Maula Khan</cp:lastModifiedBy>
  <cp:revision>13</cp:revision>
  <dcterms:created xsi:type="dcterms:W3CDTF">2022-03-16T10:58:51Z</dcterms:created>
  <dcterms:modified xsi:type="dcterms:W3CDTF">2022-10-20T19:32:26Z</dcterms:modified>
</cp:coreProperties>
</file>