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3F5-5613-C74B-A026-C56A3DE88E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8202-31E3-2F41-8E78-2A8C5E379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CC3-E74F-0540-AC80-B9815BBA95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1CBBF-D14A-F443-9AF9-0AB01881E140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48AF-396B-DE42-BE7C-AEB01417F9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CCE7-9574-1F40-AAC0-E79A74A77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F3C30-9153-774C-9BFF-160CD86A03A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4357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BF53-F2A7-4340-852D-58DCB952F2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642C-C3F6-944F-97E0-2C19BB6FCC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0FF3-7BDB-DC4B-84A5-CA411E32D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CBA2D-0CA1-CD46-9BEB-F3E9A7EB2E4C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998B-50B1-2E4D-93D8-B1DD2ABE0F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7CA-C181-FC47-85DA-36F81105A0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7DE35-F0C6-2744-BCDE-B2EA1C1D250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9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86F3-7437-4C41-9AFB-1FF99CFB6D2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CDA-B097-4C42-B876-EBDCE0884E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306-E057-8C4B-A128-812081E17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374602-766D-274A-99D8-2752CEECE9BF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BC7D-7F39-3843-8C55-FC94CA28F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5FD8-EE7B-8D45-8609-A7CE915D3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07717-9FA7-844C-BC4E-4069FD1A3A81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51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A4F-341F-C644-B19D-C82D2199D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65D0-C5E2-A946-8A57-602C8F79A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331E-0B40-E948-ABF8-5D90D2BE4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45873-9B6B-974E-B70D-004383692CF9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B429-343F-E74C-BB96-F852F7710A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60A9-9864-0F47-BC0A-D79E9215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E3636-F584-874D-9361-8A278A6EA0F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2800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A9F-B0D7-5E4B-BB4C-BB2C6AAD1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8B59-C4DB-224A-BE0C-DE7EE0E52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DD4C-1B99-254B-B1C9-A252879E6C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07F3F-25A3-5F44-97E8-9D758F08D4DB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CEF-823A-D340-8701-529CFF7F9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BA40-27BC-0548-954A-7E5E09920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76DD53-91AB-4347-8B1C-15E88E6C2FD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3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4DFE-C6E7-AE4C-8396-685E9769FB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ADF-CDB5-B34D-8658-6540B90CA0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B67F-B29F-6F40-B795-9E881C2D82C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C3C8-20D5-EB49-A5FF-7D18C5094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DB102E-6724-A743-A2F5-48D95BE048D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2592-05A4-B64E-BCCE-44C180971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FB9-0B55-F14C-9A99-A4F40E4AC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8A281-BC99-764E-A86E-B3886630256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5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152D-13C8-BD4C-B8E7-8BCFDD73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0BCF-A906-DE46-908B-646D6A4D8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E85C6-82B3-934D-A06A-E1ECEEC6FE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4061-3752-DC4C-A9BD-47F139FB5B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23ACF-268D-F34D-8EC9-1A7DA201D84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5FF1-4898-6442-8ADF-B621787D2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BE61B-6503-5948-972B-189B9FCD78B7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3E34-946F-9242-B258-D480D32093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6562-6016-FB4C-9A95-9A88627E0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583EE-6896-1840-9E4B-0AF9F472E95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3AE-926B-784D-B585-7ACAD104B5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6005F-440A-1A40-BCC6-4D22CCEA38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8CCF4-7B10-4445-8AB4-CB04CE777D08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979-B515-ED40-A3AB-5408510A8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2663-C30D-1D4B-9781-A00948EF20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AED584-0683-8745-ADCE-B0FAC3151F0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0729-64E4-504A-903C-C46659C5A9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FE966-D7FF-A946-B801-643ECDD25B1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01191-4E20-2148-A67C-BA902C11E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584D-4C70-8B46-A365-D0CD8EBA0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279DC-2A4E-4A49-81FA-43F369940EF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9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5CF-4C02-3844-9E6B-E0CDDF64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D32-E107-F84E-AE73-3A00BF07A7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EE89-F565-7B4F-9F2C-9AEB190CD0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5462-94E4-994A-B921-B797F031B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BC88F-8A0C-3D45-A25F-962112A7BB56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6B785-187E-6F4E-AA32-727B66A01F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866D-E2AB-2E4E-8B23-73A72FED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040FC-2C39-D347-AE0E-8CD5DD42E1D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6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26D-992A-FA46-B5DD-FD4322D61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3C18-09D4-EC44-BC58-47EB7B2889C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E" sz="3200"/>
            </a:lvl1pPr>
          </a:lstStyle>
          <a:p>
            <a:pPr lvl="0"/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52D5-4D3C-AB4D-A4E3-001F01FBB3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C99-CF5E-3443-958C-F16BBBBC28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B1097-C55B-AE46-905E-7190F441FB0A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D80C-F8AD-564E-BA62-7AD21C4ACB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0B2-9B05-AB42-A5C3-1635CEB96B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71245-D89F-B64D-B4B1-882C719C0E9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43C1-219A-0940-A88C-1960CC9A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5A73-29DD-8940-AFE9-BEC6F309E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5219-55F3-3D44-99FC-D374882EA0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59DC91-C6E4-9A4B-9A9D-2572085B089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DFB-3A66-A045-A1A6-3C020B6725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9987-F2DE-6B45-85B2-2A9091F09E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1FAB4E-4C44-1A4D-9EB3-B08579035DF8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D7B-72D9-884F-8C5C-6A71A4C0720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Volume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4C37-E28F-C149-A4D6-A71AB40252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A1BE563-0A51-694A-B83C-5BE06FDA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22602" r="15896" b="6282"/>
          <a:stretch/>
        </p:blipFill>
        <p:spPr>
          <a:xfrm>
            <a:off x="168026" y="321734"/>
            <a:ext cx="2429494" cy="27432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08EEC-713E-7C44-B469-63DE5AAB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66" y="321733"/>
            <a:ext cx="2305382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79BD8-B7D5-9649-B491-613CE2BB8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7"/>
          <a:stretch/>
        </p:blipFill>
        <p:spPr>
          <a:xfrm>
            <a:off x="7450312" y="321733"/>
            <a:ext cx="224778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102B5-8642-1D44-BADB-ED8674D3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64" y="321733"/>
            <a:ext cx="220012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5AF83-A291-6B4A-8760-D4E894A25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0" r="13941" b="14011"/>
          <a:stretch/>
        </p:blipFill>
        <p:spPr>
          <a:xfrm>
            <a:off x="2672785" y="321733"/>
            <a:ext cx="2321616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8B5EE-53C1-4344-B28B-2DEE5F9D013D}"/>
              </a:ext>
            </a:extLst>
          </p:cNvPr>
          <p:cNvSpPr txBox="1"/>
          <p:nvPr/>
        </p:nvSpPr>
        <p:spPr>
          <a:xfrm>
            <a:off x="965200" y="-795867"/>
            <a:ext cx="500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Image_data</a:t>
            </a:r>
            <a:r>
              <a:rPr lang="de-DE" dirty="0"/>
              <a:t>/xyz_8bit_calibrated__mri_full_head.tif</a:t>
            </a:r>
          </a:p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DDB1B-B171-8941-8F96-DC218C0C08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526"/>
          <a:stretch/>
        </p:blipFill>
        <p:spPr>
          <a:xfrm>
            <a:off x="168026" y="3383802"/>
            <a:ext cx="2641602" cy="2517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48682-3B40-4F42-9AE2-6E6EF8A65B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6096"/>
          <a:stretch/>
        </p:blipFill>
        <p:spPr>
          <a:xfrm>
            <a:off x="2969993" y="3383802"/>
            <a:ext cx="2616398" cy="2521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134ED-3A90-894F-A423-169E103D6B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39" t="1637"/>
          <a:stretch/>
        </p:blipFill>
        <p:spPr>
          <a:xfrm>
            <a:off x="2955090" y="4924434"/>
            <a:ext cx="917926" cy="993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6BAA3-9316-3C4B-86CD-2695A9ABE0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97" t="3006"/>
          <a:stretch/>
        </p:blipFill>
        <p:spPr>
          <a:xfrm>
            <a:off x="168026" y="4907502"/>
            <a:ext cx="885927" cy="993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36317-7CF1-094F-A0F0-3E0486881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6756" y="3383802"/>
            <a:ext cx="2418412" cy="2534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Volume Rendering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12</cp:revision>
  <dcterms:created xsi:type="dcterms:W3CDTF">2021-12-21T10:42:41Z</dcterms:created>
  <dcterms:modified xsi:type="dcterms:W3CDTF">2022-02-10T15:41:25Z</dcterms:modified>
</cp:coreProperties>
</file>