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6EEBB-206A-7E41-8B7D-48AD9B178BB5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C117-58A4-2349-9442-02F46C4E41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0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CC117-58A4-2349-9442-02F46C4E41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4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DEB7-4313-4F4D-88B6-9A57CE1D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9AB8-02FC-A344-AC7C-46E7B0CB4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6635-3CD6-204E-B247-C96B3DC9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9D71-9E79-EC42-A21C-333ACDF4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B4AE-D58D-E44E-A283-895560B3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A06-EC03-A443-9422-DDF0B334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5FC56-FDE5-914F-BE0B-661C49BA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8884-6205-6240-9927-01DD0D2E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64BB-5856-FE42-87DA-7AC14313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4A35-5E29-454B-89DA-90FC27B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96941-B76B-634E-AB6F-172A34F2A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2AE31-51E6-304F-B6D5-E12F553B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3CD1-9763-3D47-9872-CD35B6C5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BA62-296C-F441-BFC6-2FADE38D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25B8-3CD4-0E44-8218-8B835F4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AB7-80B1-374C-9E85-D20FDBEC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344-FD42-0748-8B61-13D46D09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BF86-53E7-FD48-90A0-2CEE9273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C905-D05D-814D-A7E9-35C0F9F4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F59E-E3B3-0641-866D-98A30860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935E-C2F7-344A-97C1-1E592699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6955-160F-A049-98FB-EC3F794C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D2D2-E08F-BB45-BBA1-F9810F3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0EB8-9982-4140-9FEB-745BD006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D370-A536-6B47-90A6-362601B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6B4E-3222-9048-909B-039C947D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C4BF-3E38-7B47-973F-1EB0D913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C2C4-FFC3-0448-ABE3-6094D098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3CF94-68BD-E84B-8F9E-8CA5D351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DB0A-10DE-AB40-BDFF-7D22E322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199FA-6728-FB49-8063-982F0BE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4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268-95D7-004B-92BC-361A6E6C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EFE3-3820-1F42-8920-5EC48735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469D6-1E30-F349-8BB7-9B9FC3B9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881A6-0E4A-2F42-B68C-E5CAD6416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469D8-A9A4-4A45-A818-8AD0AF309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A4A5F-4709-8146-89B1-B4F4CCB4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E5453-662D-D14F-AE35-3B64219B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20C54-E7E8-0B4F-B896-7D75CB7B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7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F174-343E-F441-9FF2-1450F82D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63897-B72F-F649-A34A-8D901902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F5C16-9920-FC4D-BB39-15798AF1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CC7DF-2757-D44C-A154-7092C717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7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AAB6-A7D6-964B-B68E-8B752D06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F142C-4E74-6F4E-A2EE-905E1F9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6B080-DC7D-C841-969F-7EF5B52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1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9E87-188B-414E-89E4-32A0B01D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605E-295D-CE4E-929C-9A7A2C00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DAC9B-11F6-D44C-92F9-3A2BAA8FC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A76E0-4118-B449-AA85-F8759A91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B9685-0EAB-A84D-A7BC-47E3560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0794-AB5F-954C-9007-8FEB0EA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7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FCD8-60DA-5348-9BEE-538DD33F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882A8-7948-C946-B866-8DA76492A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E728-6ECC-404E-810D-387FCE0C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9BFF-76FB-A243-93A0-B2E8D3DC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CB7D-38E3-234E-851D-477A170F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4BDF-CA68-134D-8CB8-12D1AAF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4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CB8B6-8313-EF40-89FE-F54911A06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4FEA-7CD6-434E-957F-389AE35A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4427-A25D-EE40-8EA4-A17521955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9A08-24AA-1F48-8505-95D4F814D212}" type="datetimeFigureOut">
              <a:rPr lang="de-DE" smtClean="0"/>
              <a:t>18.01.21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07D-D695-0E48-88A4-5C9B1EFC3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F2DE-E378-2046-A17B-BB614437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1884-4BE0-3344-A22F-80F16FF32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4B1-9DE1-9E42-AA19-464C8E3E3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workflow_segment_2d_nuclei_measure_shape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15208-2115-3B48-9921-F6750E94D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22E3A-90A7-1740-8EBE-E17DDFF2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1" y="1158240"/>
            <a:ext cx="3008073" cy="422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4CDE8-FE5C-9E48-B2F7-1FCCEA443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50" y="1158240"/>
            <a:ext cx="3008073" cy="4227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8B96C-1659-694A-BA0E-C473CB207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384" y="1718916"/>
            <a:ext cx="2776683" cy="3666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17D3F-FA97-FD45-96FE-45151738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823" y="1158240"/>
            <a:ext cx="3008073" cy="42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5574E0-DD2F-3B47-8723-3D7ABE5E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6" y="1231392"/>
            <a:ext cx="3325312" cy="4517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6A0A1-5395-1342-AD70-E8BA8991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740" y="1225296"/>
            <a:ext cx="3325312" cy="4517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288B02-DC53-3F4F-9CA3-6AAAF21B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84" y="1225296"/>
            <a:ext cx="3325312" cy="4517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8EB36-6357-154E-969B-C78EBCCBF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28" y="1691014"/>
            <a:ext cx="2715962" cy="35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</Words>
  <Application>Microsoft Macintosh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workflow_segment_2d_nuclei_measure_shape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workflow_segment_2d_nuclei_measure_shape</dc:title>
  <dc:creator>Microsoft Office User</dc:creator>
  <cp:lastModifiedBy>Microsoft Office User</cp:lastModifiedBy>
  <cp:revision>1</cp:revision>
  <dcterms:created xsi:type="dcterms:W3CDTF">2021-01-18T10:09:57Z</dcterms:created>
  <dcterms:modified xsi:type="dcterms:W3CDTF">2021-01-18T12:07:42Z</dcterms:modified>
</cp:coreProperties>
</file>