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7"/>
    <p:restoredTop sz="94666"/>
  </p:normalViewPr>
  <p:slideViewPr>
    <p:cSldViewPr snapToGrid="0" snapToObjects="1">
      <p:cViewPr varScale="1">
        <p:scale>
          <a:sx n="106" d="100"/>
          <a:sy n="106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1637-CBA5-FC40-9902-5C9363A3D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CA76A-C185-FF49-AF3B-FCF1CBD39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308F-1581-F54C-AE8A-AEFEFB0C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25.01.21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5800-83B5-4B43-A304-2A36359C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C4690-3F6C-974A-81A2-1AE12495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8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C9A-1801-2E48-B231-F10C69D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64BB9-F6EE-0943-9656-D0A31E2AA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E2B2-84BE-9F42-94BB-F8A83A1F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25.01.21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100C-7036-1641-A668-DCF41247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55D7-E844-1542-BD88-63A75D7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29CFB-80C6-3F4F-BD05-D47FF80D9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4B55-6096-5345-A84A-25689741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D580-1A09-7047-BE35-569D11ED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25.01.21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9ED0-CBD3-F041-AD73-B994029B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4D79-7DB3-2A40-8D77-4798A46F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2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8E59-4D78-BD48-8DDE-5E20E703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11A8-FB4C-444D-8D5F-17B9F4B9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6BB1-9B0E-A84D-8DBF-F6299F3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25.01.21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9EC5C-B00C-5B4E-96E7-95C07AAC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D3E8-E382-DA4F-B856-F0D02593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1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4DDC-85E8-4E42-A194-9C34CFF1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BC4B-EE39-F34C-909D-029A1BB1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78A4-FF44-9A42-A645-B6FB34A1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25.01.21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F8F9-47FC-6D4E-8DAF-8CE333BD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701E-1F37-E04C-BDAA-F1394762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28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AAE3-11C1-F445-9E91-4290BC0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C953-61B9-5541-90FB-CCA4E3D01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E8EAE-0B4E-6942-9024-E654C7C5D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D5883-D944-794B-8BE7-66F5E4E8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25.01.21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9C0F-B636-3F45-87D9-CE0A3408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98853-DCFC-0F40-A442-30D38184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55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C662-9945-9445-B606-C42A9003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6032-066C-5A49-A26D-2499CA65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CCBA4-CD26-1348-A96D-1C65E60D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BDED7-CF7F-8346-9055-DE3359D27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A5278-2CDC-4148-81D9-D6B384E94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64078-74D7-7948-8F51-9F34BBEB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25.01.21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048D2-C5A8-3F48-8FE7-76952FC9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BCCB9-5CDB-CB4D-A500-004CA02D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4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1A6A-FC9D-6E4F-8FCD-E48CF345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68A6F-6110-4C43-962C-4233706D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25.01.21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B764E-E521-C844-A394-63E449DC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5566-5C5D-DA4A-96E2-DFF0B60F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57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52E87-1D74-874B-8251-00CEACC0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25.01.21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75B3-BF51-EE4E-8D34-6C63C3F9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7AB97-C29B-CF4F-8B00-72FB69F1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7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3023-89ED-DA46-BDCB-5A928946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6B29-E9F7-FD4F-B8B0-66CC46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00B87-6BE3-1441-A5BB-F9AD6A2EF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5480D-61D9-2D4C-9F83-3836F962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25.01.21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3FB5-37EB-7D4C-AA05-88BAA0C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08DA8-EAA8-8C46-B64D-3E3DF3E3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41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E55C-DDFE-0348-BAB2-87F808B0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B25E4-FA4C-F34A-9752-DF165EB9E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004DF-E5E2-DB44-8B2C-7E5BC828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78459-C2E5-B045-80D2-67979846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25.01.21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E5076-405F-CD40-AC13-47E93BCE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95491-9976-EF44-8FCE-04842B9E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A9643-BBC5-0D42-89E7-772AF9F2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068D-AE92-F443-A3BE-D3B8EE7B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5F12-C5C5-9940-9A6C-ED8F19CFE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0969-D8B9-1B40-A5E3-40294251B92B}" type="datetimeFigureOut">
              <a:rPr lang="de-DE" smtClean="0"/>
              <a:t>25.01.21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BB70-DB50-604C-BFF4-D8F92BBB9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93FB-8CF0-4445-8ACA-5631319D4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3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6FBF-5B9C-6649-A0EC-A388977DC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Neighbourhood</a:t>
            </a:r>
            <a:r>
              <a:rPr lang="de-DE" dirty="0"/>
              <a:t>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57BD-42D6-254D-95F6-20718B6F5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63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C3A0E-C594-CE45-B3D4-FC0433BE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26" y="473582"/>
            <a:ext cx="2823411" cy="2952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CE385-04F7-4541-A4C6-9DF4D0C4D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18" y="993003"/>
            <a:ext cx="2729330" cy="2106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49E51-9833-294D-BE0C-AB785D34A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977" y="4922621"/>
            <a:ext cx="7581900" cy="158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F331E-3B43-E742-9B18-345B74287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977" y="3295650"/>
            <a:ext cx="7581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0A4079-3C5D-3649-ABB7-16AB377E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75" y="1449805"/>
            <a:ext cx="3596309" cy="3761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BC9088-C938-8041-A993-37543A09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553" y="1869907"/>
            <a:ext cx="3784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3C17834-C385-9C48-9501-35D08DE2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561108"/>
            <a:ext cx="7581900" cy="1587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50B10A-2902-684A-9CC1-3E64150E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934137"/>
            <a:ext cx="7581900" cy="1587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543F32-F933-654C-B5AA-4C458512DE57}"/>
              </a:ext>
            </a:extLst>
          </p:cNvPr>
          <p:cNvSpPr txBox="1"/>
          <p:nvPr/>
        </p:nvSpPr>
        <p:spPr>
          <a:xfrm>
            <a:off x="2844800" y="5156200"/>
            <a:ext cx="56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:  </a:t>
            </a:r>
            <a:r>
              <a:rPr lang="de-DE" dirty="0" err="1"/>
              <a:t>figures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neighborhood_filters.ijm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024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B3B85-993D-524C-AF89-238598AC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241678"/>
            <a:ext cx="7581900" cy="1763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56B31-DA9E-F149-B74D-3C57EB9E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3044380"/>
            <a:ext cx="7551742" cy="1756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FDF7F-8472-A04C-A198-1F0360D25170}"/>
              </a:ext>
            </a:extLst>
          </p:cNvPr>
          <p:cNvSpPr txBox="1"/>
          <p:nvPr/>
        </p:nvSpPr>
        <p:spPr>
          <a:xfrm>
            <a:off x="2844800" y="5156200"/>
            <a:ext cx="56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: </a:t>
            </a:r>
            <a:r>
              <a:rPr lang="de-DE" dirty="0" err="1"/>
              <a:t>figures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neighborhood_filters.ijm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56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Neighbourhood Filters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Neighbourhood Filters</dc:title>
  <dc:creator>Microsoft Office User</dc:creator>
  <cp:lastModifiedBy>Microsoft Office User</cp:lastModifiedBy>
  <cp:revision>8</cp:revision>
  <dcterms:created xsi:type="dcterms:W3CDTF">2021-01-25T19:28:55Z</dcterms:created>
  <dcterms:modified xsi:type="dcterms:W3CDTF">2021-01-25T21:04:33Z</dcterms:modified>
</cp:coreProperties>
</file>