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9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6"/>
    <p:restoredTop sz="94692"/>
  </p:normalViewPr>
  <p:slideViewPr>
    <p:cSldViewPr snapToGrid="0">
      <p:cViewPr>
        <p:scale>
          <a:sx n="200" d="100"/>
          <a:sy n="200" d="100"/>
        </p:scale>
        <p:origin x="-392" y="-1448"/>
      </p:cViewPr>
      <p:guideLst>
        <p:guide orient="horz" pos="1620"/>
        <p:guide pos="2880"/>
        <p:guide orient="horz" pos="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9cfa4495e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9cfa4495e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565" y="448983"/>
            <a:ext cx="2057398" cy="2057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l="7705" t="14045" r="7847" b="10365"/>
          <a:stretch/>
        </p:blipFill>
        <p:spPr>
          <a:xfrm>
            <a:off x="1092565" y="2654300"/>
            <a:ext cx="2057398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865" y="448983"/>
            <a:ext cx="2057398" cy="2057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565" y="448984"/>
            <a:ext cx="2063218" cy="205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0159" y="440697"/>
            <a:ext cx="2078625" cy="20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83190" y="1164369"/>
            <a:ext cx="531480" cy="52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8">
            <a:alphaModFix/>
          </a:blip>
          <a:srcRect l="7306" t="16438" r="7780" b="10407"/>
          <a:stretch/>
        </p:blipFill>
        <p:spPr>
          <a:xfrm>
            <a:off x="5660159" y="2654299"/>
            <a:ext cx="2078626" cy="179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9">
            <a:alphaModFix/>
          </a:blip>
          <a:srcRect l="8669" t="16862" r="8623" b="11800"/>
          <a:stretch/>
        </p:blipFill>
        <p:spPr>
          <a:xfrm>
            <a:off x="3398865" y="2654300"/>
            <a:ext cx="2082451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4059" y="448972"/>
            <a:ext cx="420475" cy="41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509" y="865147"/>
            <a:ext cx="420475" cy="41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7559" y="1269597"/>
            <a:ext cx="420475" cy="41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7321" y="1685772"/>
            <a:ext cx="420475" cy="41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7084" y="2090222"/>
            <a:ext cx="420475" cy="41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Chunked pyramidal image data storage (e.g. Google Maps, Imaris, …)</dc:title>
  <cp:lastModifiedBy>Christian Tischer</cp:lastModifiedBy>
  <cp:revision>5</cp:revision>
  <dcterms:modified xsi:type="dcterms:W3CDTF">2022-06-27T10:08:19Z</dcterms:modified>
</cp:coreProperties>
</file>