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9728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8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D67F-9228-4D1B-A549-79D3048EE69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6625992" y="3545220"/>
            <a:ext cx="1280160" cy="127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232011" y="931677"/>
            <a:ext cx="108241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Input image</a:t>
            </a:r>
            <a:endParaRPr lang="en-US" sz="1440" dirty="0"/>
          </a:p>
        </p:txBody>
      </p:sp>
      <p:sp>
        <p:nvSpPr>
          <p:cNvPr id="12" name="TextBox 11"/>
          <p:cNvSpPr txBox="1"/>
          <p:nvPr/>
        </p:nvSpPr>
        <p:spPr>
          <a:xfrm>
            <a:off x="6776070" y="3249753"/>
            <a:ext cx="10134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Label mask</a:t>
            </a:r>
            <a:endParaRPr lang="en-US" sz="1440" dirty="0"/>
          </a:p>
        </p:txBody>
      </p:sp>
      <p:sp>
        <p:nvSpPr>
          <p:cNvPr id="13" name="TextBox 12"/>
          <p:cNvSpPr txBox="1"/>
          <p:nvPr/>
        </p:nvSpPr>
        <p:spPr>
          <a:xfrm>
            <a:off x="6609163" y="-356720"/>
            <a:ext cx="1313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40" dirty="0"/>
              <a:t>Measurements</a:t>
            </a:r>
          </a:p>
          <a:p>
            <a:pPr algn="ctr"/>
            <a:r>
              <a:rPr lang="nl-NL" sz="1440" dirty="0"/>
              <a:t>table</a:t>
            </a:r>
            <a:endParaRPr lang="en-US" sz="1440" dirty="0"/>
          </a:p>
        </p:txBody>
      </p:sp>
      <p:sp>
        <p:nvSpPr>
          <p:cNvPr id="14" name="TextBox 13"/>
          <p:cNvSpPr txBox="1"/>
          <p:nvPr/>
        </p:nvSpPr>
        <p:spPr>
          <a:xfrm>
            <a:off x="6925570" y="1458666"/>
            <a:ext cx="71891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ROI set</a:t>
            </a:r>
            <a:endParaRPr lang="en-US" sz="144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97656" y="2413877"/>
            <a:ext cx="11124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6619" y="1920563"/>
            <a:ext cx="126823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Image analysis</a:t>
            </a:r>
            <a:endParaRPr lang="en-US" sz="144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034" t="14991" r="2064" b="1637"/>
          <a:stretch/>
        </p:blipFill>
        <p:spPr>
          <a:xfrm>
            <a:off x="1775862" y="1478284"/>
            <a:ext cx="1958742" cy="194430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71113"/>
              </p:ext>
            </p:extLst>
          </p:nvPr>
        </p:nvGraphicFramePr>
        <p:xfrm>
          <a:off x="5803030" y="160343"/>
          <a:ext cx="2926080" cy="106680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26050507"/>
                    </a:ext>
                  </a:extLst>
                </a:gridCol>
              </a:tblGrid>
              <a:tr h="15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Label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Area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XM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YM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13.712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13.712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63.446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63.446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155.021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10.306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155.021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247.309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247.309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197.711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197.711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219.288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28.295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219.288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28.295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064" y="1814011"/>
            <a:ext cx="1282867" cy="12728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99725"/>
              </p:ext>
            </p:extLst>
          </p:nvPr>
        </p:nvGraphicFramePr>
        <p:xfrm>
          <a:off x="7320938" y="1917034"/>
          <a:ext cx="1898315" cy="10668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9663">
                  <a:extLst>
                    <a:ext uri="{9D8B030D-6E8A-4147-A177-3AD203B41FA5}">
                      <a16:colId xmlns:a16="http://schemas.microsoft.com/office/drawing/2014/main" val="1289619641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1740638582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1829621421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2978194714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2415292314"/>
                    </a:ext>
                  </a:extLst>
                </a:gridCol>
              </a:tblGrid>
              <a:tr h="15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ROI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Width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Height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30729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ROI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691593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94822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413556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2990628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34319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66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538506" y="1808889"/>
            <a:ext cx="1470364" cy="1464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21793" y="1279395"/>
            <a:ext cx="15244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" dirty="0"/>
              <a:t>a) Label mask</a:t>
            </a:r>
            <a:endParaRPr lang="en-US" sz="1440" dirty="0"/>
          </a:p>
        </p:txBody>
      </p:sp>
      <p:sp>
        <p:nvSpPr>
          <p:cNvPr id="13" name="TextBox 12"/>
          <p:cNvSpPr txBox="1"/>
          <p:nvPr/>
        </p:nvSpPr>
        <p:spPr>
          <a:xfrm>
            <a:off x="2270696" y="1279395"/>
            <a:ext cx="21824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40" dirty="0"/>
              <a:t>b) Measurements table</a:t>
            </a:r>
            <a:endParaRPr lang="en-US" sz="1440" dirty="0"/>
          </a:p>
        </p:txBody>
      </p:sp>
      <p:sp>
        <p:nvSpPr>
          <p:cNvPr id="14" name="TextBox 13"/>
          <p:cNvSpPr txBox="1"/>
          <p:nvPr/>
        </p:nvSpPr>
        <p:spPr>
          <a:xfrm>
            <a:off x="5978498" y="1279395"/>
            <a:ext cx="159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" dirty="0"/>
              <a:t>c) ROI set</a:t>
            </a:r>
            <a:endParaRPr lang="en-US" sz="144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9534"/>
              </p:ext>
            </p:extLst>
          </p:nvPr>
        </p:nvGraphicFramePr>
        <p:xfrm>
          <a:off x="2904489" y="1891174"/>
          <a:ext cx="2800690" cy="12401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0138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</a:tblGrid>
              <a:tr h="175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Perim.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118.326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128.923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44.272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91.74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95.754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138.192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88347"/>
              </p:ext>
            </p:extLst>
          </p:nvPr>
        </p:nvGraphicFramePr>
        <p:xfrm>
          <a:off x="8264253" y="1906021"/>
          <a:ext cx="2180365" cy="12253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6073">
                  <a:extLst>
                    <a:ext uri="{9D8B030D-6E8A-4147-A177-3AD203B41FA5}">
                      <a16:colId xmlns:a16="http://schemas.microsoft.com/office/drawing/2014/main" val="1289619641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1740638582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1829621421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2978194714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2415292314"/>
                    </a:ext>
                  </a:extLst>
                </a:gridCol>
              </a:tblGrid>
              <a:tr h="175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ROI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Width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Height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30729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ROI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691593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426494822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349413556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2422990628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238634319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397566524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44" y="1809787"/>
            <a:ext cx="147456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1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182</Words>
  <Application>Microsoft Office PowerPoint</Application>
  <PresentationFormat>Custom</PresentationFormat>
  <Paragraphs>156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16</cp:revision>
  <dcterms:created xsi:type="dcterms:W3CDTF">2021-12-20T13:55:52Z</dcterms:created>
  <dcterms:modified xsi:type="dcterms:W3CDTF">2022-03-18T08:36:48Z</dcterms:modified>
</cp:coreProperties>
</file>