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417465" y="3000729"/>
            <a:ext cx="1879812" cy="125133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31" y="300072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5499" y="300072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1767" y="300072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1737" y="1435702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86759" y="1399012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154" y="1533154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height, </a:t>
            </a:r>
            <a:r>
              <a:rPr lang="en-US" dirty="0" err="1" smtClean="0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2826" y="69708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</a:t>
            </a:r>
            <a:r>
              <a:rPr lang="en-US" dirty="0" smtClean="0"/>
              <a:t>width, dx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" y="1302718"/>
            <a:ext cx="2954871" cy="295487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417465" y="2780154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2134" y="243497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3*dx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61737" y="1238291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4610" y="363117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60878" y="363117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87146" y="3631179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17465" y="4633154"/>
            <a:ext cx="450082" cy="43403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67547" y="4633154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= 3*dx*2*</a:t>
            </a:r>
            <a:r>
              <a:rPr lang="en-US" dirty="0" err="1" smtClean="0"/>
              <a:t>dy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50722" y="2932554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54035" y="331117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*</a:t>
            </a:r>
            <a:r>
              <a:rPr lang="en-US" dirty="0" err="1" smtClean="0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6718246" y="1296717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560770" y="1216836"/>
            <a:ext cx="0" cy="635435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3493" y="823350"/>
            <a:ext cx="15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voxel</a:t>
            </a:r>
            <a:r>
              <a:rPr lang="en-US" dirty="0" smtClean="0"/>
              <a:t> depth, </a:t>
            </a:r>
            <a:r>
              <a:rPr lang="en-US" dirty="0" err="1" smtClean="0"/>
              <a:t>dz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7</cp:revision>
  <dcterms:created xsi:type="dcterms:W3CDTF">2021-01-22T18:44:53Z</dcterms:created>
  <dcterms:modified xsi:type="dcterms:W3CDTF">2021-01-24T12:14:29Z</dcterms:modified>
</cp:coreProperties>
</file>