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FCDE8-9265-274C-B63C-E407950C8DE1}" type="datetimeFigureOut">
              <a:rPr lang="de-DE" smtClean="0"/>
              <a:t>20.01.21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CA9BA-AA2F-3F49-BAEC-998B0713EE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05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39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F3BA-B0B2-DA4A-9E2F-E7D397933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DE899-46D0-6A43-BA19-C96059A9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908E-694B-0F4B-9FEA-E181A246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20.01.21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D182D-5BED-B944-A380-818D6B28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5729-31E1-D94D-A8EF-70126A38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13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E0C2-21DB-6541-B95E-AD70F61D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68D06-0B12-0945-925E-7F93FCA68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BBEE-2ADC-5D4F-8E51-B62D616D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20.01.21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BD74-7AE8-1142-AB5F-070C2B5A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C936-7A27-104D-934A-356210D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07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5C397-AA4F-B14E-BB15-75D7970CB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17540-EE2E-6F49-9559-CFB4D6C76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D546-D932-A244-863A-727EA78E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20.01.21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59D70-A1E4-814D-AB01-6570F99D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A20E4-70C2-C542-B247-B15EBEB9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821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1" cy="7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1" cy="455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marL="228600" lvl="0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457200" lvl="1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685800" lvl="2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914400" lvl="3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1143000" lvl="4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1371600" lvl="5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1600200" lvl="6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1828800" lvl="7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2057400" lvl="8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594419" y="6262398"/>
            <a:ext cx="433792" cy="43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68C0-711D-D343-A4D1-CD0636C7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94BF-5829-6147-9CE4-53DC82D2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7F7E-0285-AB42-8693-85954F4D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20.01.21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FEBE1-A046-B645-A3F3-9C14DDB3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14C8-6184-F440-9459-1CA11DB0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78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CDAB-9098-524D-B6F9-C33C616F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3893-442F-B540-AC90-6064E7E3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9522-BFC1-A240-AFFD-CA508A18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20.01.21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AF06C-1B0A-904C-8FF7-BB2B18A3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9487-E46C-4844-A21A-F4531990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63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54E9-7C54-2F46-9ED4-8934F6E6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2C11-D305-C34C-86D7-656B24221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42EB2-BC61-C348-A0EA-542E4E549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E0F50-983D-894D-BCD3-BC9D18A2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20.01.21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832F9-2045-C247-AAB7-5D9A0EBC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8F4BA-1673-3940-B725-B528D2EF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7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84AA-F600-FB42-A772-56A2BC50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68098-887C-0B4B-9DBD-0E49D7BA4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16710-4995-C844-AEC4-E21CEF3AC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89951-6857-B44A-AB69-B7C4D81A1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5A5B9-1FD7-A941-BCAE-88320429D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2F04B-BC82-6B4D-853B-5AC33BDF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20.01.21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3FD09-3D47-0845-BB24-A75D1F5C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8CB4D-5C06-EC40-96DA-1683331D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19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B8FD-D33E-9940-9A7C-67B6FD7B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BF750-A4EC-FC46-8B03-DFB5F4F4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20.01.21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C4A63-055F-2C40-BECD-B5525F5F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02800-1FA1-A04F-B819-1BFE62E1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83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62695-3B69-9A4A-B987-537E57A3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20.01.21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57F23-3BFE-8B4C-8661-9D931977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A51A7-02E8-E742-BA69-CD432F55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70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2FD0-442A-1849-965D-36F016A8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26CA-C0E8-944B-90C5-94152D50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0DE95-4F5A-FB4B-A658-16C19583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EAD4E-8D0D-364E-B362-E39D1005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20.01.21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63AFB-50D3-8440-9081-9DDE1E38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A3D5C-DFDF-0E48-B20F-719A0659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67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5C72-B1E8-0C44-A766-22F6E1EF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EFFE5-C227-924E-941F-504CB8DD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C68BF-1C8E-D74C-9885-B7FA5231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37E35-68FD-9749-AFAA-286ED06E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20.01.21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7C6D4-993F-864F-927E-B7B5B984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304A-A66F-5048-96D6-0A972781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16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28423-CBDC-1A40-9BD6-0D37F868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6470-80FA-EB43-A6D8-84EBAE97B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79434-A90F-1C4C-81F2-92D631E7D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B7DA0-53A4-8447-B8D4-5B08E7A75C15}" type="datetimeFigureOut">
              <a:rPr lang="de-DE" smtClean="0"/>
              <a:t>20.01.21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8BF7-F398-5440-B528-2B4F6DE01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8591-EB41-8242-9C42-08BAA54CC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2716081" y="129156"/>
            <a:ext cx="6804837" cy="763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88" tIns="121888" rIns="121888" bIns="121888" rtlCol="0" anchor="t" anchorCtr="0">
            <a:noAutofit/>
          </a:bodyPr>
          <a:lstStyle/>
          <a:p>
            <a:pPr algn="ctr">
              <a:buSzPts val="5800"/>
            </a:pPr>
            <a:r>
              <a:rPr lang="en-US" sz="3300" dirty="0"/>
              <a:t>Data types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A77CB-536A-364F-91D6-08DC8B180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08" y="1229179"/>
            <a:ext cx="2984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6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types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Pixels / Voxels</dc:title>
  <dc:creator>Microsoft Office User</dc:creator>
  <cp:lastModifiedBy>Microsoft Office User</cp:lastModifiedBy>
  <cp:revision>6</cp:revision>
  <dcterms:created xsi:type="dcterms:W3CDTF">2020-12-14T08:39:49Z</dcterms:created>
  <dcterms:modified xsi:type="dcterms:W3CDTF">2021-01-20T14:52:06Z</dcterms:modified>
</cp:coreProperties>
</file>