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FF85"/>
    <a:srgbClr val="FC13FC"/>
    <a:srgbClr val="00EE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>
        <p:scale>
          <a:sx n="66" d="100"/>
          <a:sy n="66" d="100"/>
        </p:scale>
        <p:origin x="2510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3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7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7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5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9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2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8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5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0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8B68C-29F6-4EB4-8270-C39E4EB575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" y="340496"/>
            <a:ext cx="3700272" cy="37002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" y="2987040"/>
            <a:ext cx="3700272" cy="37002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2858" y="3356145"/>
            <a:ext cx="400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Erode = Min value in </a:t>
            </a:r>
            <a:r>
              <a:rPr lang="en-US" dirty="0">
                <a:solidFill>
                  <a:srgbClr val="FF0000"/>
                </a:solidFill>
              </a:rPr>
              <a:t>Structuring element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9922" y="765421"/>
            <a:ext cx="425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Dilate = Max value in </a:t>
            </a:r>
            <a:r>
              <a:rPr lang="en-US" dirty="0">
                <a:solidFill>
                  <a:srgbClr val="00EE00"/>
                </a:solidFill>
              </a:rPr>
              <a:t>Structuring element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/>
          <a:srcRect l="2917" t="12225" r="1146" b="2758"/>
          <a:stretch/>
        </p:blipFill>
        <p:spPr>
          <a:xfrm>
            <a:off x="4270626" y="2626467"/>
            <a:ext cx="2149907" cy="183852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5"/>
          <a:srcRect l="3599" t="13946" r="2895" b="3511"/>
          <a:stretch/>
        </p:blipFill>
        <p:spPr>
          <a:xfrm>
            <a:off x="6799633" y="1243332"/>
            <a:ext cx="2070217" cy="176351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6"/>
          <a:srcRect l="3597" t="13994" r="2950" b="4560"/>
          <a:stretch/>
        </p:blipFill>
        <p:spPr>
          <a:xfrm>
            <a:off x="6799633" y="4065705"/>
            <a:ext cx="2070217" cy="174105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7"/>
          <a:srcRect l="3597" t="13939" r="2950" b="4493"/>
          <a:stretch/>
        </p:blipFill>
        <p:spPr>
          <a:xfrm>
            <a:off x="9193417" y="1243332"/>
            <a:ext cx="2070216" cy="174370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8"/>
          <a:srcRect l="3597" t="13994" r="2950" b="4560"/>
          <a:stretch/>
        </p:blipFill>
        <p:spPr>
          <a:xfrm>
            <a:off x="9193416" y="4065705"/>
            <a:ext cx="2070217" cy="1741058"/>
          </a:xfrm>
          <a:prstGeom prst="rect">
            <a:avLst/>
          </a:prstGeom>
        </p:spPr>
      </p:pic>
      <p:cxnSp>
        <p:nvCxnSpPr>
          <p:cNvPr id="42" name="Curved Connector 41"/>
          <p:cNvCxnSpPr>
            <a:stCxn id="35" idx="0"/>
            <a:endCxn id="36" idx="1"/>
          </p:cNvCxnSpPr>
          <p:nvPr/>
        </p:nvCxnSpPr>
        <p:spPr>
          <a:xfrm rot="5400000" flipH="1" flipV="1">
            <a:off x="5821919" y="1648754"/>
            <a:ext cx="501375" cy="1454053"/>
          </a:xfrm>
          <a:prstGeom prst="curvedConnector2">
            <a:avLst/>
          </a:prstGeom>
          <a:ln w="28575">
            <a:solidFill>
              <a:srgbClr val="00E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6" idx="0"/>
            <a:endCxn id="38" idx="0"/>
          </p:cNvCxnSpPr>
          <p:nvPr/>
        </p:nvCxnSpPr>
        <p:spPr>
          <a:xfrm rot="5400000" flipH="1" flipV="1">
            <a:off x="9031633" y="46441"/>
            <a:ext cx="12700" cy="2393783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5" idx="2"/>
            <a:endCxn id="37" idx="1"/>
          </p:cNvCxnSpPr>
          <p:nvPr/>
        </p:nvCxnSpPr>
        <p:spPr>
          <a:xfrm rot="16200000" flipH="1">
            <a:off x="5836987" y="3973588"/>
            <a:ext cx="471238" cy="145405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7" idx="2"/>
            <a:endCxn id="39" idx="2"/>
          </p:cNvCxnSpPr>
          <p:nvPr/>
        </p:nvCxnSpPr>
        <p:spPr>
          <a:xfrm rot="16200000" flipH="1">
            <a:off x="9031633" y="4609871"/>
            <a:ext cx="12700" cy="2393783"/>
          </a:xfrm>
          <a:prstGeom prst="curvedConnector3">
            <a:avLst>
              <a:gd name="adj1" fmla="val 1800000"/>
            </a:avLst>
          </a:prstGeom>
          <a:ln w="38100">
            <a:solidFill>
              <a:srgbClr val="00E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ight Brace 48"/>
          <p:cNvSpPr/>
          <p:nvPr/>
        </p:nvSpPr>
        <p:spPr>
          <a:xfrm rot="16200000">
            <a:off x="8053276" y="-2623416"/>
            <a:ext cx="129727" cy="6421717"/>
          </a:xfrm>
          <a:prstGeom prst="rightBrace">
            <a:avLst>
              <a:gd name="adj1" fmla="val 8333"/>
              <a:gd name="adj2" fmla="val 502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04595" y="15324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Closing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579493" y="641094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Opening</a:t>
            </a:r>
          </a:p>
        </p:txBody>
      </p:sp>
      <p:sp>
        <p:nvSpPr>
          <p:cNvPr id="52" name="Right Brace 51"/>
          <p:cNvSpPr/>
          <p:nvPr/>
        </p:nvSpPr>
        <p:spPr>
          <a:xfrm rot="5400000" flipV="1">
            <a:off x="8020636" y="3082630"/>
            <a:ext cx="97471" cy="6519253"/>
          </a:xfrm>
          <a:prstGeom prst="rightBrace">
            <a:avLst>
              <a:gd name="adj1" fmla="val 8333"/>
              <a:gd name="adj2" fmla="val 502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4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361980-3A00-4B96-9FE2-8407AA42B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741" y="1163551"/>
            <a:ext cx="2931533" cy="25866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A753B3-536C-4C12-AB96-B150E99DA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8" y="1163550"/>
            <a:ext cx="2931533" cy="25866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40A257-2B99-4690-B1CE-9D860DB141C3}"/>
              </a:ext>
            </a:extLst>
          </p:cNvPr>
          <p:cNvSpPr txBox="1"/>
          <p:nvPr/>
        </p:nvSpPr>
        <p:spPr>
          <a:xfrm>
            <a:off x="310174" y="1590432"/>
            <a:ext cx="85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C13FC"/>
                </a:solidFill>
              </a:rPr>
              <a:t>Ch2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B93F3-CACB-41C1-A544-75E99A4B2A26}"/>
              </a:ext>
            </a:extLst>
          </p:cNvPr>
          <p:cNvSpPr txBox="1"/>
          <p:nvPr/>
        </p:nvSpPr>
        <p:spPr>
          <a:xfrm>
            <a:off x="310174" y="1284658"/>
            <a:ext cx="85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5FF85"/>
                </a:solidFill>
              </a:rPr>
              <a:t>Ch1</a:t>
            </a:r>
            <a:r>
              <a:rPr lang="en-US" dirty="0">
                <a:solidFill>
                  <a:srgbClr val="FC13FC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81E352-3570-4882-A83C-9AFB69F64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63550"/>
            <a:ext cx="2931533" cy="25866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56F1A3-3ACC-466B-B7B1-44812CA0B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9358" y="1163550"/>
            <a:ext cx="2931533" cy="258664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3B4C14-74CE-46C1-A48C-330006F897DA}"/>
              </a:ext>
            </a:extLst>
          </p:cNvPr>
          <p:cNvCxnSpPr/>
          <p:nvPr/>
        </p:nvCxnSpPr>
        <p:spPr>
          <a:xfrm>
            <a:off x="3065015" y="740780"/>
            <a:ext cx="8787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4D403F-3CA0-4AFB-826B-E13167E246C7}"/>
              </a:ext>
            </a:extLst>
          </p:cNvPr>
          <p:cNvSpPr txBox="1"/>
          <p:nvPr/>
        </p:nvSpPr>
        <p:spPr>
          <a:xfrm>
            <a:off x="5833641" y="371448"/>
            <a:ext cx="232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Morphological filtering</a:t>
            </a:r>
          </a:p>
        </p:txBody>
      </p:sp>
    </p:spTree>
    <p:extLst>
      <p:ext uri="{BB962C8B-B14F-4D97-AF65-F5344CB8AC3E}">
        <p14:creationId xmlns:p14="http://schemas.microsoft.com/office/powerpoint/2010/main" val="136377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MPIBPC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Politi, Antonio</dc:creator>
  <cp:lastModifiedBy>Politi, Antonio</cp:lastModifiedBy>
  <cp:revision>9</cp:revision>
  <dcterms:created xsi:type="dcterms:W3CDTF">2022-02-14T15:27:08Z</dcterms:created>
  <dcterms:modified xsi:type="dcterms:W3CDTF">2023-06-12T18:26:30Z</dcterms:modified>
</cp:coreProperties>
</file>