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2" r:id="rId2"/>
    <p:sldId id="263" r:id="rId3"/>
    <p:sldId id="264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1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FCDE8-9265-274C-B63C-E407950C8DE1}" type="datetimeFigureOut">
              <a:rPr lang="de-DE" smtClean="0"/>
              <a:t>04.01.22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CA9BA-AA2F-3F49-BAEC-998B0713EE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052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1396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F3BA-B0B2-DA4A-9E2F-E7D397933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DE899-46D0-6A43-BA19-C96059A94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4908E-694B-0F4B-9FEA-E181A2462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04.01.22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D182D-5BED-B944-A380-818D6B28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B5729-31E1-D94D-A8EF-70126A38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136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4E0C2-21DB-6541-B95E-AD70F61DA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68D06-0B12-0945-925E-7F93FCA68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3BBEE-2ADC-5D4F-8E51-B62D616D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04.01.22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9BD74-7AE8-1142-AB5F-070C2B5A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0C936-7A27-104D-934A-356210D9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07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D5C397-AA4F-B14E-BB15-75D7970CB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17540-EE2E-6F49-9559-CFB4D6C76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DD546-D932-A244-863A-727EA78EA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04.01.22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59D70-A1E4-814D-AB01-6570F99D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A20E4-70C2-C542-B247-B15EBEB9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821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1" cy="76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1" cy="455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/>
          <a:lstStyle>
            <a:lvl1pPr marL="228600" lvl="0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marL="457200" lvl="1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2pPr>
            <a:lvl3pPr marL="685800" lvl="2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3pPr>
            <a:lvl4pPr marL="914400" lvl="3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4pPr>
            <a:lvl5pPr marL="1143000" lvl="4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5pPr>
            <a:lvl6pPr marL="1371600" lvl="5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6pPr>
            <a:lvl7pPr marL="1600200" lvl="6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7pPr>
            <a:lvl8pPr marL="1828800" lvl="7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8pPr>
            <a:lvl9pPr marL="2057400" lvl="8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594419" y="6262398"/>
            <a:ext cx="433792" cy="43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7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68C0-711D-D343-A4D1-CD0636C7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E94BF-5829-6147-9CE4-53DC82D22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37F7E-0285-AB42-8693-85954F4DA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04.01.22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FEBE1-A046-B645-A3F3-9C14DDB3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914C8-6184-F440-9459-1CA11DB0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178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CDAB-9098-524D-B6F9-C33C616F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63893-442F-B540-AC90-6064E7E3B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59522-BFC1-A240-AFFD-CA508A181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04.01.22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AF06C-1B0A-904C-8FF7-BB2B18A3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D9487-E46C-4844-A21A-F4531990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63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54E9-7C54-2F46-9ED4-8934F6E6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62C11-D305-C34C-86D7-656B24221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42EB2-BC61-C348-A0EA-542E4E549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E0F50-983D-894D-BCD3-BC9D18A2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04.01.22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832F9-2045-C247-AAB7-5D9A0EBC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8F4BA-1673-3940-B725-B528D2EF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71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84AA-F600-FB42-A772-56A2BC50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68098-887C-0B4B-9DBD-0E49D7BA4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16710-4995-C844-AEC4-E21CEF3AC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E89951-6857-B44A-AB69-B7C4D81A1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5A5B9-1FD7-A941-BCAE-88320429D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2F04B-BC82-6B4D-853B-5AC33BDF4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04.01.22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43FD09-3D47-0845-BB24-A75D1F5C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48CB4D-5C06-EC40-96DA-1683331D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19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B8FD-D33E-9940-9A7C-67B6FD7B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3BF750-A4EC-FC46-8B03-DFB5F4F4E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04.01.22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C4A63-055F-2C40-BECD-B5525F5F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02800-1FA1-A04F-B819-1BFE62E1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83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62695-3B69-9A4A-B987-537E57A3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04.01.22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157F23-3BFE-8B4C-8661-9D931977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A51A7-02E8-E742-BA69-CD432F55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870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2FD0-442A-1849-965D-36F016A80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E26CA-C0E8-944B-90C5-94152D509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0DE95-4F5A-FB4B-A658-16C19583A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EAD4E-8D0D-364E-B362-E39D1005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04.01.22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63AFB-50D3-8440-9081-9DDE1E38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A3D5C-DFDF-0E48-B20F-719A0659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67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5C72-B1E8-0C44-A766-22F6E1EFB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BEFFE5-C227-924E-941F-504CB8DDB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C68BF-1C8E-D74C-9885-B7FA5231E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37E35-68FD-9749-AFAA-286ED06E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04.01.22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7C6D4-993F-864F-927E-B7B5B984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3304A-A66F-5048-96D6-0A972781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16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D28423-CBDC-1A40-9BD6-0D37F868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16470-80FA-EB43-A6D8-84EBAE97B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79434-A90F-1C4C-81F2-92D631E7D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B7DA0-53A4-8447-B8D4-5B08E7A75C15}" type="datetimeFigureOut">
              <a:rPr lang="de-DE" smtClean="0"/>
              <a:t>04.01.22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8BF7-F398-5440-B528-2B4F6DE01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F8591-EB41-8242-9C42-08BAA54CC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2716081" y="129156"/>
            <a:ext cx="6804837" cy="7636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888" tIns="121888" rIns="121888" bIns="121888" rtlCol="0" anchor="t" anchorCtr="0">
            <a:noAutofit/>
          </a:bodyPr>
          <a:lstStyle/>
          <a:p>
            <a:pPr algn="ctr">
              <a:buSzPts val="5800"/>
            </a:pPr>
            <a:r>
              <a:rPr lang="en-US" sz="3300" dirty="0">
                <a:solidFill>
                  <a:srgbClr val="FF0000"/>
                </a:solidFill>
              </a:rPr>
              <a:t>Pixels / Voxels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1"/>
          </p:nvPr>
        </p:nvSpPr>
        <p:spPr>
          <a:xfrm>
            <a:off x="721380" y="1158086"/>
            <a:ext cx="5801586" cy="7636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888" tIns="121888" rIns="121888" bIns="121888" rtlCol="0" anchor="t" anchorCtr="0">
            <a:noAutofit/>
          </a:bodyPr>
          <a:lstStyle/>
          <a:p>
            <a:pPr marL="0" indent="0">
              <a:buClr>
                <a:srgbClr val="ADADAD"/>
              </a:buClr>
              <a:buSzPts val="4500"/>
              <a:buNone/>
            </a:pPr>
            <a:r>
              <a:rPr lang="en-US" sz="3000" dirty="0">
                <a:solidFill>
                  <a:srgbClr val="FFFFFF"/>
                </a:solidFill>
              </a:rPr>
              <a:t>Image = { value, coordinate }</a:t>
            </a:r>
            <a:endParaRPr sz="3000" dirty="0">
              <a:solidFill>
                <a:srgbClr val="FFFFFF"/>
              </a:solidFill>
            </a:endParaRPr>
          </a:p>
        </p:txBody>
      </p:sp>
      <p:pic>
        <p:nvPicPr>
          <p:cNvPr id="139" name="Google Shape;139;p18" descr="Google Shape;14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6942" y="1921740"/>
            <a:ext cx="3724668" cy="3547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18"/>
          <p:cNvCxnSpPr/>
          <p:nvPr/>
        </p:nvCxnSpPr>
        <p:spPr>
          <a:xfrm rot="10800000" flipH="1">
            <a:off x="4253635" y="3515190"/>
            <a:ext cx="1" cy="1136801"/>
          </a:xfrm>
          <a:prstGeom prst="straightConnector1">
            <a:avLst/>
          </a:prstGeom>
          <a:noFill/>
          <a:ln w="25400" cap="flat" cmpd="sng">
            <a:solidFill>
              <a:srgbClr val="ADADA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1" name="Google Shape;141;p18"/>
          <p:cNvCxnSpPr/>
          <p:nvPr/>
        </p:nvCxnSpPr>
        <p:spPr>
          <a:xfrm>
            <a:off x="5374708" y="5544856"/>
            <a:ext cx="1208801" cy="1"/>
          </a:xfrm>
          <a:prstGeom prst="straightConnector1">
            <a:avLst/>
          </a:prstGeom>
          <a:noFill/>
          <a:ln w="25400" cap="flat" cmpd="sng">
            <a:solidFill>
              <a:srgbClr val="ADADA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2" name="Google Shape;142;p18"/>
          <p:cNvSpPr txBox="1"/>
          <p:nvPr/>
        </p:nvSpPr>
        <p:spPr>
          <a:xfrm>
            <a:off x="5724242" y="5491557"/>
            <a:ext cx="525201" cy="700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88" tIns="121888" rIns="121888" bIns="121888" anchor="t" anchorCtr="0">
            <a:noAutofit/>
          </a:bodyPr>
          <a:lstStyle/>
          <a:p>
            <a:pPr>
              <a:buClr>
                <a:srgbClr val="ADADAD"/>
              </a:buClr>
              <a:buSzPts val="6400"/>
            </a:pPr>
            <a:r>
              <a:rPr lang="en-US" sz="32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900"/>
          </a:p>
        </p:txBody>
      </p:sp>
      <p:sp>
        <p:nvSpPr>
          <p:cNvPr id="143" name="Google Shape;143;p18"/>
          <p:cNvSpPr txBox="1"/>
          <p:nvPr/>
        </p:nvSpPr>
        <p:spPr>
          <a:xfrm>
            <a:off x="3831242" y="3760383"/>
            <a:ext cx="833201" cy="700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88" tIns="121888" rIns="121888" bIns="121888" anchor="t" anchorCtr="0">
            <a:noAutofit/>
          </a:bodyPr>
          <a:lstStyle/>
          <a:p>
            <a:pPr>
              <a:buClr>
                <a:srgbClr val="ADADAD"/>
              </a:buClr>
              <a:buSzPts val="6400"/>
            </a:pPr>
            <a:r>
              <a:rPr lang="en-US" sz="32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sz="900"/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2384" y="1921736"/>
            <a:ext cx="2178185" cy="14631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326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B673F2-B77A-4343-982D-785AF5492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209" y="1142724"/>
            <a:ext cx="5071311" cy="507131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B8D540C-B33F-0D4C-BBC5-2AE604C3EA29}"/>
              </a:ext>
            </a:extLst>
          </p:cNvPr>
          <p:cNvGrpSpPr/>
          <p:nvPr/>
        </p:nvGrpSpPr>
        <p:grpSpPr>
          <a:xfrm>
            <a:off x="198424" y="875069"/>
            <a:ext cx="5821444" cy="5844090"/>
            <a:chOff x="198423" y="505737"/>
            <a:chExt cx="6189345" cy="621342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FA7C2E7-8382-E64B-90E0-EA425700C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768" y="1004159"/>
              <a:ext cx="5715000" cy="5715000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396876B-A24A-B94B-B6FC-BA8612248A7A}"/>
                </a:ext>
              </a:extLst>
            </p:cNvPr>
            <p:cNvCxnSpPr>
              <a:cxnSpLocks/>
            </p:cNvCxnSpPr>
            <p:nvPr/>
          </p:nvCxnSpPr>
          <p:spPr>
            <a:xfrm>
              <a:off x="672768" y="875069"/>
              <a:ext cx="5715000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3BB69E-960F-F944-9D2B-6DA3E918B747}"/>
                </a:ext>
              </a:extLst>
            </p:cNvPr>
            <p:cNvCxnSpPr>
              <a:cxnSpLocks/>
            </p:cNvCxnSpPr>
            <p:nvPr/>
          </p:nvCxnSpPr>
          <p:spPr>
            <a:xfrm>
              <a:off x="554455" y="1004159"/>
              <a:ext cx="0" cy="571500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4F1E35-FB52-5042-8488-19ABB1032222}"/>
                </a:ext>
              </a:extLst>
            </p:cNvPr>
            <p:cNvSpPr txBox="1"/>
            <p:nvPr/>
          </p:nvSpPr>
          <p:spPr>
            <a:xfrm>
              <a:off x="672768" y="505737"/>
              <a:ext cx="30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i="1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E406B24-6950-0D41-B489-44846BBDA07D}"/>
                </a:ext>
              </a:extLst>
            </p:cNvPr>
            <p:cNvSpPr txBox="1"/>
            <p:nvPr/>
          </p:nvSpPr>
          <p:spPr>
            <a:xfrm>
              <a:off x="198423" y="1170344"/>
              <a:ext cx="296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i="1" dirty="0"/>
                <a:t>Y</a:t>
              </a:r>
            </a:p>
          </p:txBody>
        </p:sp>
      </p:grpSp>
      <p:sp>
        <p:nvSpPr>
          <p:cNvPr id="12" name="Title 5">
            <a:extLst>
              <a:ext uri="{FF2B5EF4-FFF2-40B4-BE49-F238E27FC236}">
                <a16:creationId xmlns:a16="http://schemas.microsoft.com/office/drawing/2014/main" id="{966DD198-A35B-9045-8ACC-4F9541F4360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09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Image coordinates and values</a:t>
            </a:r>
            <a:endParaRPr lang="de-DE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B505FA-4686-FF46-9755-0DF3C8573840}"/>
              </a:ext>
            </a:extLst>
          </p:cNvPr>
          <p:cNvCxnSpPr/>
          <p:nvPr/>
        </p:nvCxnSpPr>
        <p:spPr>
          <a:xfrm flipV="1">
            <a:off x="5053914" y="1343864"/>
            <a:ext cx="1538295" cy="7567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B55F287-8DCF-B44F-B7A7-7E1ED0E75CA9}"/>
              </a:ext>
            </a:extLst>
          </p:cNvPr>
          <p:cNvSpPr/>
          <p:nvPr/>
        </p:nvSpPr>
        <p:spPr>
          <a:xfrm>
            <a:off x="6612110" y="1356221"/>
            <a:ext cx="5030875" cy="46120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40E809-2817-0346-ABBE-92E0BE70201B}"/>
              </a:ext>
            </a:extLst>
          </p:cNvPr>
          <p:cNvCxnSpPr>
            <a:cxnSpLocks/>
          </p:cNvCxnSpPr>
          <p:nvPr/>
        </p:nvCxnSpPr>
        <p:spPr>
          <a:xfrm>
            <a:off x="5053280" y="3336324"/>
            <a:ext cx="1538295" cy="26319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5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6BD0E45-CABC-804D-8D25-C2CFF26C895E}"/>
              </a:ext>
            </a:extLst>
          </p:cNvPr>
          <p:cNvCxnSpPr>
            <a:cxnSpLocks/>
          </p:cNvCxnSpPr>
          <p:nvPr/>
        </p:nvCxnSpPr>
        <p:spPr>
          <a:xfrm>
            <a:off x="584092" y="846661"/>
            <a:ext cx="0" cy="259080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E9A8D0-76F2-4A4B-9C2A-A64A90051014}"/>
              </a:ext>
            </a:extLst>
          </p:cNvPr>
          <p:cNvCxnSpPr>
            <a:cxnSpLocks/>
          </p:cNvCxnSpPr>
          <p:nvPr/>
        </p:nvCxnSpPr>
        <p:spPr>
          <a:xfrm>
            <a:off x="584092" y="846661"/>
            <a:ext cx="2582441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BB314DCA-3E68-B54E-83EE-7AEEAC806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77" y="968196"/>
            <a:ext cx="5475474" cy="52133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0BF9018-AB62-3C40-A443-5ADFD14B3AD8}"/>
              </a:ext>
            </a:extLst>
          </p:cNvPr>
          <p:cNvSpPr txBox="1"/>
          <p:nvPr/>
        </p:nvSpPr>
        <p:spPr>
          <a:xfrm>
            <a:off x="897467" y="43349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00B050"/>
                </a:solidFill>
              </a:rPr>
              <a:t>dim</a:t>
            </a:r>
            <a:endParaRPr lang="de-DE" sz="1200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FF701D-C920-B445-9AAB-F658DCFCAF7C}"/>
              </a:ext>
            </a:extLst>
          </p:cNvPr>
          <p:cNvSpPr txBox="1"/>
          <p:nvPr/>
        </p:nvSpPr>
        <p:spPr>
          <a:xfrm rot="16200000">
            <a:off x="101598" y="134789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00B050"/>
                </a:solidFill>
              </a:rPr>
              <a:t>dim</a:t>
            </a:r>
            <a:endParaRPr lang="de-DE" sz="1200" dirty="0">
              <a:solidFill>
                <a:srgbClr val="00B050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055BAB8-195F-8643-A44B-025E49827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3" y="566032"/>
            <a:ext cx="5029198" cy="550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06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20</Words>
  <Application>Microsoft Macintosh PowerPoint</Application>
  <PresentationFormat>Widescreen</PresentationFormat>
  <Paragraphs>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Pixels / Voxels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Pixels / Voxels</dc:title>
  <dc:creator>Microsoft Office User</dc:creator>
  <cp:lastModifiedBy>Microsoft Office User</cp:lastModifiedBy>
  <cp:revision>6</cp:revision>
  <dcterms:created xsi:type="dcterms:W3CDTF">2020-12-14T08:39:49Z</dcterms:created>
  <dcterms:modified xsi:type="dcterms:W3CDTF">2022-01-04T09:58:42Z</dcterms:modified>
</cp:coreProperties>
</file>