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972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8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6625992" y="3545220"/>
            <a:ext cx="1280160" cy="127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232011" y="931677"/>
            <a:ext cx="10824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Input image</a:t>
            </a:r>
            <a:endParaRPr lang="en-US" sz="1440" dirty="0"/>
          </a:p>
        </p:txBody>
      </p:sp>
      <p:sp>
        <p:nvSpPr>
          <p:cNvPr id="12" name="TextBox 11"/>
          <p:cNvSpPr txBox="1"/>
          <p:nvPr/>
        </p:nvSpPr>
        <p:spPr>
          <a:xfrm>
            <a:off x="6776070" y="3249753"/>
            <a:ext cx="10134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6609163" y="-356720"/>
            <a:ext cx="1313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40" dirty="0"/>
              <a:t>Measurements</a:t>
            </a:r>
          </a:p>
          <a:p>
            <a:pPr algn="ctr"/>
            <a:r>
              <a:rPr lang="nl-NL" sz="1440" dirty="0"/>
              <a:t>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6925570" y="1458666"/>
            <a:ext cx="7189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ROI set</a:t>
            </a:r>
            <a:endParaRPr lang="en-US" sz="144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97656" y="2413877"/>
            <a:ext cx="1112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6619" y="1920563"/>
            <a:ext cx="126823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Image analysis</a:t>
            </a:r>
            <a:endParaRPr lang="en-US" sz="144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34" t="14991" r="2064" b="1637"/>
          <a:stretch/>
        </p:blipFill>
        <p:spPr>
          <a:xfrm>
            <a:off x="1775862" y="1478284"/>
            <a:ext cx="1958742" cy="194430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1113"/>
              </p:ext>
            </p:extLst>
          </p:nvPr>
        </p:nvGraphicFramePr>
        <p:xfrm>
          <a:off x="5803030" y="160343"/>
          <a:ext cx="2926080" cy="106680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26050507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Label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Area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10.306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247.309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247.309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064" y="1814011"/>
            <a:ext cx="1282867" cy="12728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99725"/>
              </p:ext>
            </p:extLst>
          </p:nvPr>
        </p:nvGraphicFramePr>
        <p:xfrm>
          <a:off x="7320938" y="1917034"/>
          <a:ext cx="1898315" cy="10668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66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ROI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Width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Height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ROI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538506" y="1808889"/>
            <a:ext cx="1470364" cy="146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1793" y="1285315"/>
            <a:ext cx="15244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a) 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2270696" y="1273476"/>
            <a:ext cx="21824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40" dirty="0"/>
              <a:t>b) Measurements 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6321398" y="1285315"/>
            <a:ext cx="159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c) ROI set</a:t>
            </a:r>
            <a:endParaRPr lang="en-US" sz="144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9534"/>
              </p:ext>
            </p:extLst>
          </p:nvPr>
        </p:nvGraphicFramePr>
        <p:xfrm>
          <a:off x="2904489" y="1891174"/>
          <a:ext cx="2800690" cy="12401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138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Perim.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118.326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128.923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44.272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138.192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88347"/>
              </p:ext>
            </p:extLst>
          </p:nvPr>
        </p:nvGraphicFramePr>
        <p:xfrm>
          <a:off x="8264253" y="1906021"/>
          <a:ext cx="2180365" cy="1225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607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ROI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Width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Height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ROI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44" y="1810686"/>
            <a:ext cx="147456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1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182</Words>
  <Application>Microsoft Office PowerPoint</Application>
  <PresentationFormat>Custom</PresentationFormat>
  <Paragraphs>156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15</cp:revision>
  <dcterms:created xsi:type="dcterms:W3CDTF">2021-12-20T13:55:52Z</dcterms:created>
  <dcterms:modified xsi:type="dcterms:W3CDTF">2022-03-15T16:42:14Z</dcterms:modified>
</cp:coreProperties>
</file>