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/>
    <p:restoredTop sz="94669"/>
  </p:normalViewPr>
  <p:slideViewPr>
    <p:cSldViewPr snapToGrid="0">
      <p:cViewPr varScale="1">
        <p:scale>
          <a:sx n="101" d="100"/>
          <a:sy n="10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29:59.1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0.6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0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5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9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4.3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8.4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8.7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C0C-5982-497A-8E8F-4CB7ED18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73EAE-A991-4B79-A1BC-57373715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8F7F-91C8-4B7D-9A94-7D1C3B9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42E0-604D-4D78-833C-CB6470F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E7D9-E375-4A45-A521-9F45EDD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D16-0681-4F36-ADDF-622F01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982-7813-4E1E-BBEE-2DAE71EE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AF3-2DB4-42EC-A415-35F9C4C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2-4886-494B-90DF-F348205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9AD-FD00-4665-934D-3ECCAE86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25FC-831F-4797-B7A1-84FB00F9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E371-942C-4E20-B625-F5B25AE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B313-0C49-42CA-A2C5-21D2B7C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8312-7024-49BD-939A-97D63FD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DD10-4073-4C84-A431-078C073D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1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708-3BC9-4261-B182-D9D48442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CE30-46EB-41E3-86AC-1CB3D4F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191-38FC-444C-984C-2A249190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38E1-4AEF-4109-B61E-62454BB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E6DB-3312-488E-9C8D-3D4E51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5AD-8540-4569-98FB-7DE46B1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0689-D7FE-495B-B28A-C1DCB5FE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6D6-3706-48B3-9D64-20BB503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8604-7FB3-4E13-8D84-4F0DE6F0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C092-14B4-4ED7-B9FD-F0057E26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2B-7DA7-4976-ABA8-6FB72B2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15A0-5E3D-4586-AF39-02CB9A4D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631-4B2C-498E-83A4-38CEAE0E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43C4-8EEB-40BD-9ED8-DFB6677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D33-1340-4D5E-8E6F-1A1F97D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58C7-7348-4F9E-B34E-7AB8CF5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CC9-AAFF-4A56-ABF1-330C285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0132-B340-40A3-8D4F-5D4F7C2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7C-91EF-4DF0-81F7-CCC4DB1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C74F-4FEF-45E9-9D92-33FE762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F169-AC9D-4C83-A139-05E9F42E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93C6-588F-4629-AE8D-297E49C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4DCA-2754-450A-845D-DA66E95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FC65-6FDE-414A-AD56-D7DE16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89E-F1AD-457A-B591-CE68AB26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E148-3E95-4BB8-8FEF-23F316C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9229-FFA9-4533-88CF-773BBD8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988B-8A5D-432F-BF9E-8EBDA1B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B00A-F755-4452-8D50-6479889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17DB-C3F5-4138-8A18-6D1611F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02ED8-6F75-481C-80E9-D7B6EC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8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FB8-C854-48FB-81CD-016945B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DB62-C38D-4C55-AB4D-48FBCF73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F1E3-2B26-486B-AE3F-9D05B0A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5B-F6EA-42C2-A80D-C54E316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0CF0-271E-44B3-BAE6-85BC5EA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026B-2CD4-43CA-887C-B48FB5F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1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79A-6E69-4D81-AE17-BA3DEAB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AED5-B072-47C0-8824-8D17569E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014D-C6BE-45A0-8CA3-ABF38EA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9C4E-624A-4346-BF96-4ACD9E7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6A5-11E8-473E-9121-BB4F01E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9D02-636D-41F3-B9D5-11C44F8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1C45-D04D-456D-870D-A3C80D4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15C8-3530-40FD-B98D-EE2AFDC4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F35-D79C-44EB-B7EF-F7DC436E4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4129-6E14-4DEB-A88B-FA76BDE6DE9E}" type="datetimeFigureOut">
              <a:rPr lang="en-DE" smtClean="0"/>
              <a:t>3/18/22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3EC7-25D1-48E2-8410-2C454B0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8518-F9E2-4B50-9B9B-BDE2A983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5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933CD1-CE93-48C0-A701-1C21E47D7758}"/>
              </a:ext>
            </a:extLst>
          </p:cNvPr>
          <p:cNvGrpSpPr/>
          <p:nvPr/>
        </p:nvGrpSpPr>
        <p:grpSpPr>
          <a:xfrm>
            <a:off x="2428445" y="481048"/>
            <a:ext cx="8343901" cy="5755569"/>
            <a:chOff x="2424112" y="494049"/>
            <a:chExt cx="8343901" cy="57555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C6FCE83-DF69-4059-A8FC-7D13AFB8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4112" y="1005453"/>
              <a:ext cx="8343901" cy="52441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EF47D6-C627-4974-A918-0772338D1B54}"/>
                </a:ext>
              </a:extLst>
            </p:cNvPr>
            <p:cNvSpPr/>
            <p:nvPr/>
          </p:nvSpPr>
          <p:spPr>
            <a:xfrm>
              <a:off x="4500563" y="2454473"/>
              <a:ext cx="5438775" cy="260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Pop-up GUI for 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C25009-589F-4AFB-AB4C-F72EC01DDD35}"/>
                </a:ext>
              </a:extLst>
            </p:cNvPr>
            <p:cNvSpPr/>
            <p:nvPr/>
          </p:nvSpPr>
          <p:spPr>
            <a:xfrm>
              <a:off x="2586038" y="857251"/>
              <a:ext cx="7817374" cy="1447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7F54544-E5C0-481B-A1E9-A4BED84FE0D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H="1" flipV="1">
              <a:off x="2586038" y="1581150"/>
              <a:ext cx="1630444" cy="2411019"/>
            </a:xfrm>
            <a:prstGeom prst="bentConnector4">
              <a:avLst>
                <a:gd name="adj1" fmla="val -18695"/>
                <a:gd name="adj2" fmla="val 100172"/>
              </a:avLst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74E3-77B1-43A0-A18E-CB8D35686605}"/>
                </a:ext>
              </a:extLst>
            </p:cNvPr>
            <p:cNvSpPr/>
            <p:nvPr/>
          </p:nvSpPr>
          <p:spPr>
            <a:xfrm>
              <a:off x="5678317" y="590253"/>
              <a:ext cx="1184443" cy="190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C74B51-EAFD-433F-9344-47BF4371035D}"/>
                </a:ext>
              </a:extLst>
            </p:cNvPr>
            <p:cNvSpPr txBox="1"/>
            <p:nvPr/>
          </p:nvSpPr>
          <p:spPr>
            <a:xfrm>
              <a:off x="2645568" y="494049"/>
              <a:ext cx="3551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#@ parameter</a:t>
              </a:r>
              <a:endParaRPr lang="en-DE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DF4114-FA0F-45B1-BB7A-6F290FDCB3FF}"/>
                </a:ext>
              </a:extLst>
            </p:cNvPr>
            <p:cNvSpPr txBox="1"/>
            <p:nvPr/>
          </p:nvSpPr>
          <p:spPr>
            <a:xfrm>
              <a:off x="5103275" y="2816583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729806-661F-47AC-B5CA-B97D73BBA74B}"/>
                </a:ext>
              </a:extLst>
            </p:cNvPr>
            <p:cNvSpPr txBox="1"/>
            <p:nvPr/>
          </p:nvSpPr>
          <p:spPr>
            <a:xfrm>
              <a:off x="4866822" y="3171535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9F8BF4-E67B-4F3F-9536-9AF2455FC836}"/>
                </a:ext>
              </a:extLst>
            </p:cNvPr>
            <p:cNvSpPr txBox="1"/>
            <p:nvPr/>
          </p:nvSpPr>
          <p:spPr>
            <a:xfrm>
              <a:off x="4996119" y="363082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7229D4-9617-4D52-B9D5-D4EB2F65C2B1}"/>
                </a:ext>
              </a:extLst>
            </p:cNvPr>
            <p:cNvSpPr txBox="1"/>
            <p:nvPr/>
          </p:nvSpPr>
          <p:spPr>
            <a:xfrm>
              <a:off x="5050886" y="4445069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AE00D5-3A17-4A71-85A2-D55EDA49815D}"/>
                </a:ext>
              </a:extLst>
            </p:cNvPr>
            <p:cNvSpPr txBox="1"/>
            <p:nvPr/>
          </p:nvSpPr>
          <p:spPr>
            <a:xfrm>
              <a:off x="4735145" y="4096891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363A2-88D5-47D6-984D-D257255F2396}"/>
                </a:ext>
              </a:extLst>
            </p:cNvPr>
            <p:cNvSpPr txBox="1"/>
            <p:nvPr/>
          </p:nvSpPr>
          <p:spPr>
            <a:xfrm>
              <a:off x="4032417" y="480286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13E4BF-F50A-4E5F-8449-8A6101018066}"/>
                </a:ext>
              </a:extLst>
            </p:cNvPr>
            <p:cNvSpPr txBox="1"/>
            <p:nvPr/>
          </p:nvSpPr>
          <p:spPr>
            <a:xfrm>
              <a:off x="4400546" y="5153808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6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98195A-0354-48E6-ACBD-66157952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692" y="3874308"/>
            <a:ext cx="4331030" cy="2707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962E1C-3320-4AB4-8EC5-CFB21BF59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" t="1524" r="6587" b="42767"/>
          <a:stretch/>
        </p:blipFill>
        <p:spPr>
          <a:xfrm>
            <a:off x="3464558" y="508279"/>
            <a:ext cx="8031481" cy="278892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57240F-04EF-41D6-9F0B-2B051B016B75}"/>
              </a:ext>
            </a:extLst>
          </p:cNvPr>
          <p:cNvSpPr txBox="1"/>
          <p:nvPr/>
        </p:nvSpPr>
        <p:spPr>
          <a:xfrm>
            <a:off x="6974840" y="111760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A4BC-8208-4DA4-9460-3D8F4E935176}"/>
              </a:ext>
            </a:extLst>
          </p:cNvPr>
          <p:cNvSpPr txBox="1"/>
          <p:nvPr/>
        </p:nvSpPr>
        <p:spPr>
          <a:xfrm>
            <a:off x="6781800" y="3478874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Pop-up GUI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1A75F-8B49-4D5F-B946-DB9228F53B1B}"/>
              </a:ext>
            </a:extLst>
          </p:cNvPr>
          <p:cNvSpPr/>
          <p:nvPr/>
        </p:nvSpPr>
        <p:spPr>
          <a:xfrm>
            <a:off x="2989579" y="414471"/>
            <a:ext cx="8981440" cy="1447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01C654-9E12-447A-97EE-990C140A881D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 flipH="1" flipV="1">
            <a:off x="2989578" y="1138371"/>
            <a:ext cx="2504113" cy="4089930"/>
          </a:xfrm>
          <a:prstGeom prst="bentConnector3">
            <a:avLst>
              <a:gd name="adj1" fmla="val -9129"/>
            </a:avLst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89B3DA-B3D3-462C-AADF-EEB56DF5DFB1}"/>
              </a:ext>
            </a:extLst>
          </p:cNvPr>
          <p:cNvCxnSpPr>
            <a:stCxn id="9" idx="3"/>
          </p:cNvCxnSpPr>
          <p:nvPr/>
        </p:nvCxnSpPr>
        <p:spPr>
          <a:xfrm flipV="1">
            <a:off x="9824722" y="1795771"/>
            <a:ext cx="504592" cy="3432530"/>
          </a:xfrm>
          <a:prstGeom prst="bentConnector2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5F951F-7FF1-49A5-902C-5E4E950DD96E}"/>
              </a:ext>
            </a:extLst>
          </p:cNvPr>
          <p:cNvSpPr/>
          <p:nvPr/>
        </p:nvSpPr>
        <p:spPr>
          <a:xfrm>
            <a:off x="7472680" y="619760"/>
            <a:ext cx="73660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7BE686-12A0-41FD-882C-1B59C40ED3B0}"/>
              </a:ext>
            </a:extLst>
          </p:cNvPr>
          <p:cNvSpPr/>
          <p:nvPr/>
        </p:nvSpPr>
        <p:spPr>
          <a:xfrm>
            <a:off x="8612304" y="796697"/>
            <a:ext cx="1004136" cy="18401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85B9B1-FAEF-4ADC-841F-B0AFD9D608E2}"/>
              </a:ext>
            </a:extLst>
          </p:cNvPr>
          <p:cNvSpPr/>
          <p:nvPr/>
        </p:nvSpPr>
        <p:spPr>
          <a:xfrm>
            <a:off x="7523480" y="1606207"/>
            <a:ext cx="91440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7D42CF-15A6-48A1-B98A-39A7A8C2F001}"/>
              </a:ext>
            </a:extLst>
          </p:cNvPr>
          <p:cNvSpPr/>
          <p:nvPr/>
        </p:nvSpPr>
        <p:spPr>
          <a:xfrm>
            <a:off x="9222740" y="1484346"/>
            <a:ext cx="1051561" cy="150464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473F08-4F72-4C0E-86FF-E1A061778EE0}"/>
              </a:ext>
            </a:extLst>
          </p:cNvPr>
          <p:cNvSpPr/>
          <p:nvPr/>
        </p:nvSpPr>
        <p:spPr>
          <a:xfrm>
            <a:off x="9714664" y="980707"/>
            <a:ext cx="1004136" cy="154488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6BFACB-E70E-4EE0-9AEC-7D3C73E7F822}"/>
              </a:ext>
            </a:extLst>
          </p:cNvPr>
          <p:cNvSpPr/>
          <p:nvPr/>
        </p:nvSpPr>
        <p:spPr>
          <a:xfrm>
            <a:off x="9714664" y="1162382"/>
            <a:ext cx="1705176" cy="14625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97C2EA-3523-44C5-B0E0-16BB3AC59646}"/>
              </a:ext>
            </a:extLst>
          </p:cNvPr>
          <p:cNvSpPr/>
          <p:nvPr/>
        </p:nvSpPr>
        <p:spPr>
          <a:xfrm>
            <a:off x="9319260" y="1327210"/>
            <a:ext cx="1130300" cy="14625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39AF9C-100B-43E3-A8E3-F1F1B43580AF}"/>
              </a:ext>
            </a:extLst>
          </p:cNvPr>
          <p:cNvSpPr/>
          <p:nvPr/>
        </p:nvSpPr>
        <p:spPr>
          <a:xfrm>
            <a:off x="4064000" y="2418080"/>
            <a:ext cx="89916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BC60D4-D200-4D63-825A-8D03B6ACC412}"/>
              </a:ext>
            </a:extLst>
          </p:cNvPr>
          <p:cNvSpPr/>
          <p:nvPr/>
        </p:nvSpPr>
        <p:spPr>
          <a:xfrm>
            <a:off x="6149608" y="2576914"/>
            <a:ext cx="1053832" cy="247566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1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8B3EBB4-84AE-45DA-9BDB-A6D2908A6E43}"/>
              </a:ext>
            </a:extLst>
          </p:cNvPr>
          <p:cNvGrpSpPr/>
          <p:nvPr/>
        </p:nvGrpSpPr>
        <p:grpSpPr>
          <a:xfrm>
            <a:off x="1107440" y="367085"/>
            <a:ext cx="10113605" cy="5318870"/>
            <a:chOff x="1280160" y="341685"/>
            <a:chExt cx="10113605" cy="53188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2AB2D-EF2B-41AA-9F45-866B9EF7048D}"/>
                </a:ext>
              </a:extLst>
            </p:cNvPr>
            <p:cNvSpPr txBox="1"/>
            <p:nvPr/>
          </p:nvSpPr>
          <p:spPr>
            <a:xfrm>
              <a:off x="1659546" y="3249106"/>
              <a:ext cx="6966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label</a:t>
              </a:r>
              <a:endParaRPr lang="en-DE" sz="1600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3CBBAF-7468-4961-B8A5-9840952E1495}"/>
                </a:ext>
              </a:extLst>
            </p:cNvPr>
            <p:cNvSpPr txBox="1"/>
            <p:nvPr/>
          </p:nvSpPr>
          <p:spPr>
            <a:xfrm>
              <a:off x="2490280" y="2000775"/>
              <a:ext cx="178635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Creates user dialog</a:t>
              </a:r>
            </a:p>
            <a:p>
              <a:endParaRPr lang="en-DE" sz="16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005909-B91F-4000-881E-1E1E93875DEA}"/>
                </a:ext>
              </a:extLst>
            </p:cNvPr>
            <p:cNvGrpSpPr/>
            <p:nvPr/>
          </p:nvGrpSpPr>
          <p:grpSpPr>
            <a:xfrm>
              <a:off x="2169775" y="3746030"/>
              <a:ext cx="4219733" cy="1914525"/>
              <a:chOff x="3840479" y="2181179"/>
              <a:chExt cx="4181475" cy="19145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C09EF4-7C5A-4EDD-A496-DA6D16493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40479" y="2181179"/>
                <a:ext cx="4181475" cy="1914525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96298-3526-436E-94D0-0CD1956EBB9E}"/>
                  </a:ext>
                </a:extLst>
              </p:cNvPr>
              <p:cNvSpPr/>
              <p:nvPr/>
            </p:nvSpPr>
            <p:spPr>
              <a:xfrm>
                <a:off x="3991847" y="2310911"/>
                <a:ext cx="3550319" cy="32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Dialog box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D74121-5E95-487E-83A3-9220CD9169A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007877" y="3587660"/>
              <a:ext cx="613352" cy="894213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9B3BEF-5B1F-46E6-B696-95B3945AE021}"/>
                </a:ext>
              </a:extLst>
            </p:cNvPr>
            <p:cNvSpPr txBox="1"/>
            <p:nvPr/>
          </p:nvSpPr>
          <p:spPr>
            <a:xfrm>
              <a:off x="4416442" y="3063205"/>
              <a:ext cx="1973066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Value (input by user) </a:t>
              </a:r>
            </a:p>
            <a:p>
              <a:endParaRPr lang="en-DE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743BF0-E3C0-4F7C-9222-D73AE8516C9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402975" y="3647980"/>
              <a:ext cx="249239" cy="915112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8B84B0-0DE6-48AC-B493-9E0245C7A464}"/>
                </a:ext>
              </a:extLst>
            </p:cNvPr>
            <p:cNvSpPr txBox="1"/>
            <p:nvPr/>
          </p:nvSpPr>
          <p:spPr>
            <a:xfrm>
              <a:off x="3665200" y="341685"/>
              <a:ext cx="1516037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Creates variable</a:t>
              </a:r>
            </a:p>
            <a:p>
              <a:endParaRPr lang="en-DE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3D88D0-8364-495D-9E7B-B4E538629CBB}"/>
                </a:ext>
              </a:extLst>
            </p:cNvPr>
            <p:cNvSpPr txBox="1"/>
            <p:nvPr/>
          </p:nvSpPr>
          <p:spPr>
            <a:xfrm>
              <a:off x="4875901" y="1997059"/>
              <a:ext cx="178635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FF"/>
                  </a:solidFill>
                </a:rPr>
                <a:t>Declares input type</a:t>
              </a:r>
            </a:p>
            <a:p>
              <a:endParaRPr lang="en-DE" sz="1600" dirty="0">
                <a:solidFill>
                  <a:srgbClr val="FF00FF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3A43DA-D3B4-4248-9590-C6843F2E3A9D}"/>
                    </a:ext>
                  </a:extLst>
                </p14:cNvPr>
                <p14:cNvContentPartPr/>
                <p14:nvPr/>
              </p14:nvContentPartPr>
              <p14:xfrm>
                <a:off x="5890275" y="619440"/>
                <a:ext cx="363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3A43DA-D3B4-4248-9590-C6843F2E3A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2488" y="5114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E1C946-C458-44FC-BC16-046DC5B09F07}"/>
                    </a:ext>
                  </a:extLst>
                </p14:cNvPr>
                <p14:cNvContentPartPr/>
                <p14:nvPr/>
              </p14:nvContentPartPr>
              <p14:xfrm>
                <a:off x="1737826" y="1904640"/>
                <a:ext cx="363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E1C946-C458-44FC-BC16-046DC5B09F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9676" y="179700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4F9F0E-1DCD-4F9A-987B-FBFC00B1861F}"/>
                    </a:ext>
                  </a:extLst>
                </p14:cNvPr>
                <p14:cNvContentPartPr/>
                <p14:nvPr/>
              </p14:nvContentPartPr>
              <p14:xfrm>
                <a:off x="2147985" y="4134840"/>
                <a:ext cx="363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4F9F0E-1DCD-4F9A-987B-FBFC00B186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9835" y="40268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E52607-DE75-4CF0-A9A1-5F9F3DC37258}"/>
                    </a:ext>
                  </a:extLst>
                </p14:cNvPr>
                <p14:cNvContentPartPr/>
                <p14:nvPr/>
              </p14:nvContentPartPr>
              <p14:xfrm>
                <a:off x="2983561" y="3164640"/>
                <a:ext cx="363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E52607-DE75-4CF0-A9A1-5F9F3DC372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5411" y="30566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4880BC-9727-462A-B51C-A7F262236475}"/>
                    </a:ext>
                  </a:extLst>
                </p14:cNvPr>
                <p14:cNvContentPartPr/>
                <p14:nvPr/>
              </p14:nvContentPartPr>
              <p14:xfrm>
                <a:off x="3947258" y="3164640"/>
                <a:ext cx="363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4880BC-9727-462A-B51C-A7F2622364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9471" y="30566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59336F-862E-494F-9C5E-A7FDD0BB8565}"/>
                    </a:ext>
                  </a:extLst>
                </p14:cNvPr>
                <p14:cNvContentPartPr/>
                <p14:nvPr/>
              </p14:nvContentPartPr>
              <p14:xfrm>
                <a:off x="4531556" y="3012000"/>
                <a:ext cx="363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59336F-862E-494F-9C5E-A7FDD0BB85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3769" y="290436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DD52CF3-5EF5-4217-A055-437CD06A5658}"/>
                </a:ext>
              </a:extLst>
            </p:cNvPr>
            <p:cNvGrpSpPr/>
            <p:nvPr/>
          </p:nvGrpSpPr>
          <p:grpSpPr>
            <a:xfrm>
              <a:off x="6464279" y="949920"/>
              <a:ext cx="363" cy="360"/>
              <a:chOff x="6522280" y="955000"/>
              <a:chExt cx="360" cy="36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2E1CF7A0-96AD-415C-B841-9A17BCEF8CEA}"/>
                      </a:ext>
                    </a:extLst>
                  </p14:cNvPr>
                  <p14:cNvContentPartPr/>
                  <p14:nvPr/>
                </p14:nvContentPartPr>
                <p14:xfrm>
                  <a:off x="6522280" y="955000"/>
                  <a:ext cx="360" cy="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2E1CF7A0-96AD-415C-B841-9A17BCEF8CE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04640" y="84700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DF1A23-CA42-463D-B407-5B0CBB44EE56}"/>
                      </a:ext>
                    </a:extLst>
                  </p14:cNvPr>
                  <p14:cNvContentPartPr/>
                  <p14:nvPr/>
                </p14:nvContentPartPr>
                <p14:xfrm>
                  <a:off x="6522280" y="955000"/>
                  <a:ext cx="360" cy="3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DF1A23-CA42-463D-B407-5B0CBB44EE5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04640" y="84700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1321EC-5CDD-432D-B78D-5E0EF3F0593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383457" y="1171896"/>
              <a:ext cx="0" cy="828879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E3BA13-B797-40FF-A100-5D50B80BC87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 flipV="1">
              <a:off x="4423219" y="926460"/>
              <a:ext cx="2" cy="26046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F8629B-6D73-44A3-8706-F13440718FEB}"/>
                </a:ext>
              </a:extLst>
            </p:cNvPr>
            <p:cNvSpPr txBox="1"/>
            <p:nvPr/>
          </p:nvSpPr>
          <p:spPr>
            <a:xfrm>
              <a:off x="1280160" y="1012779"/>
              <a:ext cx="1441996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Has properties</a:t>
              </a:r>
            </a:p>
            <a:p>
              <a:endParaRPr lang="en-DE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6C18FC-8279-40DE-AD6C-91722B831A7F}"/>
                </a:ext>
              </a:extLst>
            </p:cNvPr>
            <p:cNvCxnSpPr>
              <a:cxnSpLocks/>
              <a:stCxn id="58" idx="2"/>
              <a:endCxn id="5" idx="0"/>
            </p:cNvCxnSpPr>
            <p:nvPr/>
          </p:nvCxnSpPr>
          <p:spPr>
            <a:xfrm>
              <a:off x="2001158" y="1597554"/>
              <a:ext cx="6719" cy="1651552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9B0166-B197-43F7-8F20-55589F6C873E}"/>
                </a:ext>
              </a:extLst>
            </p:cNvPr>
            <p:cNvSpPr txBox="1"/>
            <p:nvPr/>
          </p:nvSpPr>
          <p:spPr>
            <a:xfrm>
              <a:off x="7752678" y="2617315"/>
              <a:ext cx="3641087" cy="21236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= </a:t>
              </a:r>
              <a:r>
                <a:rPr lang="en-US" sz="1200" dirty="0">
                  <a:solidFill>
                    <a:schemeClr val="accent2"/>
                  </a:solidFill>
                </a:rPr>
                <a:t>createDialog</a:t>
              </a:r>
              <a:r>
                <a:rPr lang="en-US" sz="1200" dirty="0"/>
                <a:t>(label = ‘</a:t>
              </a:r>
              <a:r>
                <a:rPr lang="en-US" sz="1200" dirty="0">
                  <a:solidFill>
                    <a:srgbClr val="00B0F0"/>
                  </a:solidFill>
                </a:rPr>
                <a:t>Enter here</a:t>
              </a:r>
              <a:r>
                <a:rPr lang="en-US" sz="1200" dirty="0"/>
                <a:t>’, type = ‘</a:t>
              </a:r>
              <a:r>
                <a:rPr lang="en-US" sz="1200" dirty="0">
                  <a:solidFill>
                    <a:srgbClr val="FF00FF"/>
                  </a:solidFill>
                </a:rPr>
                <a:t>Integer</a:t>
              </a:r>
              <a:r>
                <a:rPr lang="en-US" sz="1200" dirty="0"/>
                <a:t>’)</a:t>
              </a:r>
            </a:p>
            <a:p>
              <a:endParaRPr lang="en-US" sz="1200" dirty="0"/>
            </a:p>
            <a:p>
              <a:r>
                <a:rPr lang="en-US" sz="1200" i="1" dirty="0">
                  <a:solidFill>
                    <a:srgbClr val="00B050"/>
                  </a:solidFill>
                </a:rPr>
                <a:t>  //CODE goes here </a:t>
              </a:r>
            </a:p>
            <a:p>
              <a:r>
                <a:rPr lang="en-US" sz="1200" dirty="0"/>
                <a:t> 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=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+ 5</a:t>
              </a:r>
            </a:p>
            <a:p>
              <a:r>
                <a:rPr lang="en-US" sz="1200" dirty="0"/>
                <a:t>  print(X)</a:t>
              </a:r>
            </a:p>
            <a:p>
              <a:r>
                <a:rPr lang="en-US" sz="1200" dirty="0"/>
                <a:t>  .</a:t>
              </a:r>
            </a:p>
            <a:p>
              <a:r>
                <a:rPr lang="en-US" sz="1200" dirty="0"/>
                <a:t>  .</a:t>
              </a:r>
            </a:p>
            <a:p>
              <a:endParaRPr lang="en-US" sz="1200" dirty="0"/>
            </a:p>
            <a:p>
              <a:r>
                <a:rPr lang="en-US" sz="1200" i="1" dirty="0">
                  <a:solidFill>
                    <a:srgbClr val="00B050"/>
                  </a:solidFill>
                </a:rPr>
                <a:t>  //</a:t>
              </a:r>
            </a:p>
            <a:p>
              <a:endParaRPr lang="en-US" sz="1200" i="1" dirty="0">
                <a:solidFill>
                  <a:srgbClr val="00B050"/>
                </a:solidFill>
              </a:endParaRPr>
            </a:p>
            <a:p>
              <a:endParaRPr lang="en-US" sz="1200" i="1" dirty="0">
                <a:solidFill>
                  <a:srgbClr val="00B05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51B0AC-C5F8-43E0-8654-A709E7871291}"/>
                </a:ext>
              </a:extLst>
            </p:cNvPr>
            <p:cNvSpPr txBox="1"/>
            <p:nvPr/>
          </p:nvSpPr>
          <p:spPr>
            <a:xfrm>
              <a:off x="8844103" y="2249634"/>
              <a:ext cx="1395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Example script</a:t>
              </a:r>
              <a:endParaRPr lang="en-DE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6AB0A3-82E7-42EC-81B6-AA7204B3B80F}"/>
                </a:ext>
              </a:extLst>
            </p:cNvPr>
            <p:cNvSpPr txBox="1"/>
            <p:nvPr/>
          </p:nvSpPr>
          <p:spPr>
            <a:xfrm>
              <a:off x="9689528" y="5106503"/>
              <a:ext cx="753592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/>
                <a:t> = 9</a:t>
              </a:r>
              <a:endParaRPr lang="en-DE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3945AC96-8FA5-4280-83E7-74C6DFA5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756" y="2770817"/>
              <a:ext cx="1973066" cy="1816424"/>
            </a:xfrm>
            <a:prstGeom prst="bentConnector3">
              <a:avLst>
                <a:gd name="adj1" fmla="val 50000"/>
              </a:avLst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Speech Bubble: Rectangle 85">
              <a:extLst>
                <a:ext uri="{FF2B5EF4-FFF2-40B4-BE49-F238E27FC236}">
                  <a16:creationId xmlns:a16="http://schemas.microsoft.com/office/drawing/2014/main" id="{1555A87C-8E1F-468E-A5DC-3DAB293B6D08}"/>
                </a:ext>
              </a:extLst>
            </p:cNvPr>
            <p:cNvSpPr/>
            <p:nvPr/>
          </p:nvSpPr>
          <p:spPr>
            <a:xfrm>
              <a:off x="7752678" y="689110"/>
              <a:ext cx="2244189" cy="1005840"/>
            </a:xfrm>
            <a:prstGeom prst="wedgeRectCallout">
              <a:avLst>
                <a:gd name="adj1" fmla="val -13803"/>
                <a:gd name="adj2" fmla="val 1513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User dialog/entry </a:t>
              </a:r>
            </a:p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creation command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B94255-19A7-4974-ABEA-CA53B0565CAF}"/>
                </a:ext>
              </a:extLst>
            </p:cNvPr>
            <p:cNvSpPr txBox="1"/>
            <p:nvPr/>
          </p:nvSpPr>
          <p:spPr>
            <a:xfrm>
              <a:off x="8414114" y="5121892"/>
              <a:ext cx="1275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Script output</a:t>
              </a:r>
              <a:endParaRPr lang="en-DE" sz="1600" dirty="0"/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00E79F7-6D69-43D8-A705-EB225D033D60}"/>
                </a:ext>
              </a:extLst>
            </p:cNvPr>
            <p:cNvCxnSpPr>
              <a:cxnSpLocks/>
              <a:stCxn id="86" idx="1"/>
              <a:endCxn id="23" idx="0"/>
            </p:cNvCxnSpPr>
            <p:nvPr/>
          </p:nvCxnSpPr>
          <p:spPr>
            <a:xfrm rot="10800000" flipV="1">
              <a:off x="5769078" y="1192029"/>
              <a:ext cx="1983600" cy="805029"/>
            </a:xfrm>
            <a:prstGeom prst="bentConnector2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FCECADF-A451-4FD8-B1C7-86CD3C76E51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383457" y="2585550"/>
              <a:ext cx="0" cy="1160120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8A94DC4-6E20-4759-9BB8-20DD96EEA9FF}"/>
                </a:ext>
              </a:extLst>
            </p:cNvPr>
            <p:cNvCxnSpPr>
              <a:stCxn id="86" idx="1"/>
            </p:cNvCxnSpPr>
            <p:nvPr/>
          </p:nvCxnSpPr>
          <p:spPr>
            <a:xfrm flipH="1" flipV="1">
              <a:off x="2722156" y="1171896"/>
              <a:ext cx="5030522" cy="20134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54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835E8E6F-F519-6544-8986-985555722046}"/>
              </a:ext>
            </a:extLst>
          </p:cNvPr>
          <p:cNvSpPr txBox="1"/>
          <p:nvPr/>
        </p:nvSpPr>
        <p:spPr>
          <a:xfrm>
            <a:off x="2168744" y="2652817"/>
            <a:ext cx="75448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fetch parameters via dialog</a:t>
            </a:r>
            <a:endParaRPr lang="en-US" sz="1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create_dialog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='Filter size',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774C70-8659-274E-B77D-12166B4B33EA}"/>
              </a:ext>
            </a:extLst>
          </p:cNvPr>
          <p:cNvSpPr txBox="1"/>
          <p:nvPr/>
        </p:nvSpPr>
        <p:spPr>
          <a:xfrm>
            <a:off x="2168744" y="299716"/>
            <a:ext cx="75448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smooth_image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smooth( image,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4513D5-20CB-9D4D-B82B-F4E8D32FECC4}"/>
              </a:ext>
            </a:extLst>
          </p:cNvPr>
          <p:cNvSpPr txBox="1"/>
          <p:nvPr/>
        </p:nvSpPr>
        <p:spPr>
          <a:xfrm>
            <a:off x="2168744" y="1153101"/>
            <a:ext cx="754488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 code block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smooth_image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smooth( image, </a:t>
            </a:r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9DE26-4E49-C645-96B9-A81BC5C8A58C}"/>
              </a:ext>
            </a:extLst>
          </p:cNvPr>
          <p:cNvSpPr txBox="1"/>
          <p:nvPr/>
        </p:nvSpPr>
        <p:spPr>
          <a:xfrm>
            <a:off x="2168744" y="3317172"/>
            <a:ext cx="75448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fetch parameters via command line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example: run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my_script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args.filter_size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BCA579-3149-1A49-B8BA-E7AC10BC28EB}"/>
              </a:ext>
            </a:extLst>
          </p:cNvPr>
          <p:cNvSpPr txBox="1"/>
          <p:nvPr/>
        </p:nvSpPr>
        <p:spPr>
          <a:xfrm>
            <a:off x="2168744" y="4402358"/>
            <a:ext cx="75448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fetch parameters via command line config file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example: run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my_script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–-config 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('config',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=String)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parse(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)</a:t>
            </a:r>
          </a:p>
        </p:txBody>
      </p:sp>
    </p:spTree>
    <p:extLst>
      <p:ext uri="{BB962C8B-B14F-4D97-AF65-F5344CB8AC3E}">
        <p14:creationId xmlns:p14="http://schemas.microsoft.com/office/powerpoint/2010/main" val="137577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250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Christian Tischer</cp:lastModifiedBy>
  <cp:revision>10</cp:revision>
  <dcterms:created xsi:type="dcterms:W3CDTF">2022-03-16T10:58:51Z</dcterms:created>
  <dcterms:modified xsi:type="dcterms:W3CDTF">2022-03-18T18:44:20Z</dcterms:modified>
</cp:coreProperties>
</file>