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34A5-A82E-734A-B5E6-6732E33FE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7CD7-F507-934C-8C64-C428FEE5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D9C-89A5-4944-92C4-C92C97CE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C644-5FE1-4647-A873-7882826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E210-80EB-DB42-BC5A-3E4E8C95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8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C12C-7CD9-AF40-ACCF-225AB38E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32AB-4A61-CD4D-B911-0E64E5B6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D1E2-0591-B945-A71A-A294EB1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2493-3BA0-8547-86F3-CACD2D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7B9F-D4B2-EA4B-B8C0-E767DD7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C05A2-FBBB-0C44-A92F-4DAE8171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8661D-A423-E543-84EC-F7CE6E44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B200-760C-2B47-983D-DE6BF75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8D5A-937C-CC42-A637-269BBE7A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03EB-7278-6149-9EBA-7A830D8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1095-51ED-1544-9629-28B4EAE3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1E1-866A-2744-A96E-1FAC59A6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EDC1-9A66-2544-9C39-B0B57E22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AB60-B85E-BA40-8B32-5B36F4A4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A0EC-085E-B349-A281-4E203C8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6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4FC5-07F4-E540-BD9A-7FBAA616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3325-C9A2-7A4C-9F55-C627579B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73CB-691D-244E-A1F6-A2C0B66F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36FE-3F82-F048-82D3-E55DDA1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F774-A4DD-124E-8CF7-8F4B8C08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8850-E6C7-2E4F-B93F-844A9992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8EC0-9B6E-C448-9B86-00B23F68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4BD8-822D-8A48-832B-8382201D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5424-84D2-D14B-B702-8B871E85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C7F6-9CDB-EE4C-89AE-295223A6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BE7A-95D1-B146-B372-197B1276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0CA-C1E0-084D-AAD4-47B7AD45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1DA9-517B-4A4A-A926-D5F63CAF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4B89-8AD9-E344-8EAF-1DA58AE9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D4FE-CF0C-B147-B612-5ED6D5AE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3093-F22F-5945-B08F-73F95E22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BF376-8793-7149-B25B-EC7903D2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6C3E-0A63-6E42-8703-D7F277A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CDBE1-4A38-9349-B437-265B980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2B20-70AC-BE40-BE9A-06DA072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A94D9-16CE-A144-8051-B44BF39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1B73B-897F-9645-8426-D816ABE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038C-EA11-9C4E-BB03-456449FC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3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A22A9-477F-A847-B414-1FD00EB4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9AC37-CA07-F547-BDE5-905701B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E207-BC6A-8246-9077-F840BE00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457-8EAA-1D4E-BC50-97FAF585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8BA5-9A74-7B4F-AE80-67838CF4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E769-E5CA-9B4D-9AE7-D7D13E7F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5E930-802C-E644-9ECE-5DED123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6B2C-C3EB-8C40-8DFD-569BC08F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EFAC3-A6D6-F245-ABA7-5DE6F49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F211-8DE7-E94B-B7E0-BB90CFD1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041A-7DAC-DB4A-B1ED-71240411F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5625-6CB3-C74D-AD38-98C8FEF8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81D3-8325-5149-8287-20DE4A63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F1DDA-4DE4-7844-84EA-D6472485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D2E39-3522-4142-89AD-A2DD62F7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10234-5087-954F-84CC-46858324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2632-3977-5E40-8EFC-671AF5A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2673-20A0-FA46-A667-FD24C83A6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4F48-5AC2-ED47-9644-5F9E688EC8A9}" type="datetimeFigureOut">
              <a:rPr lang="de-DE" smtClean="0"/>
              <a:t>03.01.22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CC4B-5D5B-C448-A2BB-8EE537160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1A37-CBCB-DB43-B8BB-EE79F89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1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51D4-3332-1547-B132-BB4FCF351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File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83B7-1F21-E243-A7C8-E65E5EB2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5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5225A4-EDE9-094D-8695-5C92DE4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4" y="3578035"/>
            <a:ext cx="7112276" cy="3402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74945-C0A7-DD42-A689-AE3935D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40" y="318052"/>
            <a:ext cx="3488741" cy="3643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5A246-1080-CB4B-86B7-19A3F473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778" y="576469"/>
            <a:ext cx="4642482" cy="31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 File Formats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File Formats</dc:title>
  <dc:creator>Microsoft Office User</dc:creator>
  <cp:lastModifiedBy>Microsoft Office User</cp:lastModifiedBy>
  <cp:revision>1</cp:revision>
  <dcterms:created xsi:type="dcterms:W3CDTF">2022-01-03T14:41:52Z</dcterms:created>
  <dcterms:modified xsi:type="dcterms:W3CDTF">2022-01-03T14:43:12Z</dcterms:modified>
</cp:coreProperties>
</file>