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42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D67F-9228-4D1B-A549-79D3048EE69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5774177" y="5053262"/>
            <a:ext cx="1600200" cy="1594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304114" y="1717046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Input 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03354" y="553529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Label mask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03354" y="1234962"/>
            <a:ext cx="159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Measurements</a:t>
            </a:r>
          </a:p>
          <a:p>
            <a:pPr algn="ctr"/>
            <a:r>
              <a:rPr lang="nl-NL" dirty="0" smtClean="0"/>
              <a:t>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03354" y="3385130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ROI set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61168" y="3569796"/>
            <a:ext cx="1390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84871" y="2953154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Image </a:t>
            </a:r>
            <a:r>
              <a:rPr lang="nl-NL" dirty="0" smtClean="0"/>
              <a:t>analysis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034" t="14991" r="2064" b="1637"/>
          <a:stretch/>
        </p:blipFill>
        <p:spPr>
          <a:xfrm>
            <a:off x="733926" y="2400300"/>
            <a:ext cx="2448427" cy="243037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22531"/>
              </p:ext>
            </p:extLst>
          </p:nvPr>
        </p:nvGraphicFramePr>
        <p:xfrm>
          <a:off x="5767889" y="752878"/>
          <a:ext cx="3657600" cy="1333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60505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Area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XM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YM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10.306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247.309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197.711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197.711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219.288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28.295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219.288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28.295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177" y="2819961"/>
            <a:ext cx="1603584" cy="15910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4112"/>
              </p:ext>
            </p:extLst>
          </p:nvPr>
        </p:nvGraphicFramePr>
        <p:xfrm>
          <a:off x="7665269" y="2948739"/>
          <a:ext cx="2372895" cy="1333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4579">
                  <a:extLst>
                    <a:ext uri="{9D8B030D-6E8A-4147-A177-3AD203B41FA5}">
                      <a16:colId xmlns:a16="http://schemas.microsoft.com/office/drawing/2014/main" val="1289619641"/>
                    </a:ext>
                  </a:extLst>
                </a:gridCol>
                <a:gridCol w="474579">
                  <a:extLst>
                    <a:ext uri="{9D8B030D-6E8A-4147-A177-3AD203B41FA5}">
                      <a16:colId xmlns:a16="http://schemas.microsoft.com/office/drawing/2014/main" val="1740638582"/>
                    </a:ext>
                  </a:extLst>
                </a:gridCol>
                <a:gridCol w="474579">
                  <a:extLst>
                    <a:ext uri="{9D8B030D-6E8A-4147-A177-3AD203B41FA5}">
                      <a16:colId xmlns:a16="http://schemas.microsoft.com/office/drawing/2014/main" val="1829621421"/>
                    </a:ext>
                  </a:extLst>
                </a:gridCol>
                <a:gridCol w="474579">
                  <a:extLst>
                    <a:ext uri="{9D8B030D-6E8A-4147-A177-3AD203B41FA5}">
                      <a16:colId xmlns:a16="http://schemas.microsoft.com/office/drawing/2014/main" val="2978194714"/>
                    </a:ext>
                  </a:extLst>
                </a:gridCol>
                <a:gridCol w="474579">
                  <a:extLst>
                    <a:ext uri="{9D8B030D-6E8A-4147-A177-3AD203B41FA5}">
                      <a16:colId xmlns:a16="http://schemas.microsoft.com/office/drawing/2014/main" val="24152923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ROI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Width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30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ROI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691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948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135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990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343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ROI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66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6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93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8</cp:revision>
  <dcterms:created xsi:type="dcterms:W3CDTF">2021-12-20T13:55:52Z</dcterms:created>
  <dcterms:modified xsi:type="dcterms:W3CDTF">2022-01-23T11:26:07Z</dcterms:modified>
</cp:coreProperties>
</file>