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7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00B1-3FA7-B04D-99EA-2CEE28885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F2AE1-9745-A740-94F6-67EF885C2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BD9D0-D99E-144B-8176-6A2E9D09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AA1F-63A8-C14C-9BDD-D96D39CC8B34}" type="datetimeFigureOut">
              <a:rPr lang="de-DE" smtClean="0"/>
              <a:t>24.01.21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6D6A-D367-2A4C-B256-615F1347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2F781-0498-5F4A-B491-F79CD5CE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A32-1B88-1F43-BF5F-7F8349BF2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54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EC03-CE34-DA4B-95B1-213093D1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630EA-C8B8-7C41-A5E7-F869F4511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63CC8-3BB0-384A-A2F1-9D125E23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AA1F-63A8-C14C-9BDD-D96D39CC8B34}" type="datetimeFigureOut">
              <a:rPr lang="de-DE" smtClean="0"/>
              <a:t>24.01.21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34DA-3AB2-8A40-853D-29EF5D1A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D427F-BAA8-5F4E-8F8D-8980241E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A32-1B88-1F43-BF5F-7F8349BF2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73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D721F-6373-CE45-B8C5-BC7BDE5A9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29A84-186A-2A41-BF0C-0A91B6546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E45E-6C78-DA42-AA48-89A94E47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AA1F-63A8-C14C-9BDD-D96D39CC8B34}" type="datetimeFigureOut">
              <a:rPr lang="de-DE" smtClean="0"/>
              <a:t>24.01.21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CE0EC-5048-EE48-9973-3A1E5240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96846-2511-844D-88F8-89A3C137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A32-1B88-1F43-BF5F-7F8349BF2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30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8743-EA40-A241-B592-D045744F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CDCC-80AB-8142-AC66-F73C8EEBD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9A4AB-59C2-A447-A2C0-AC2A62F4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AA1F-63A8-C14C-9BDD-D96D39CC8B34}" type="datetimeFigureOut">
              <a:rPr lang="de-DE" smtClean="0"/>
              <a:t>24.01.21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8D93-E872-2342-AC46-6834377A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FB9A9-930A-894F-B7BF-49935246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A32-1B88-1F43-BF5F-7F8349BF2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98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C19F-762E-5F4D-B199-2E11292A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B31C-A118-CE4C-925E-4320F0525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7ADF-C8D9-F143-A207-78DCDD9B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AA1F-63A8-C14C-9BDD-D96D39CC8B34}" type="datetimeFigureOut">
              <a:rPr lang="de-DE" smtClean="0"/>
              <a:t>24.01.21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9AD8-C2F6-1542-85E9-89AD2C0B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2F36-8EF1-2F4C-84EB-EAEA7B33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A32-1B88-1F43-BF5F-7F8349BF2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0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0576-041E-764B-8624-102E24E6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12F3-E675-5A49-BEF0-DC19A59D6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CF953-AAA2-9740-B46E-73418709A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278D1-859F-034D-B1E1-60935CAD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AA1F-63A8-C14C-9BDD-D96D39CC8B34}" type="datetimeFigureOut">
              <a:rPr lang="de-DE" smtClean="0"/>
              <a:t>24.01.21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BBB24-95EC-4E4A-AE10-86A8B6C7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D1534-7635-6B46-A796-5D5371B0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A32-1B88-1F43-BF5F-7F8349BF2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3CB9-10EF-1C49-BCAB-2D5DD806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2A995-B801-7849-9461-B0896FD9E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8702C-388D-B04C-B328-C17F9EDAE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419AD-4A19-B64A-8C80-A161786DF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4A5AD-E508-D444-B789-C6646DC1F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7EA2F-94D6-3644-BE0D-759D4B56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AA1F-63A8-C14C-9BDD-D96D39CC8B34}" type="datetimeFigureOut">
              <a:rPr lang="de-DE" smtClean="0"/>
              <a:t>24.01.21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ACA03-6806-CD49-AA58-E5424857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8BBDE-AB42-FB42-8F35-5F369585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A32-1B88-1F43-BF5F-7F8349BF2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05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D6B2-5B28-5148-9D8F-97A8AC79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C28A4-E497-AA4B-A05A-122C333C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AA1F-63A8-C14C-9BDD-D96D39CC8B34}" type="datetimeFigureOut">
              <a:rPr lang="de-DE" smtClean="0"/>
              <a:t>24.01.21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6C106-D72E-6749-85D1-F30D8120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E7D8B-BC03-114B-9315-FE6FD54F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A32-1B88-1F43-BF5F-7F8349BF2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0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F0B17-2666-BF4E-AC2A-2895D3C2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AA1F-63A8-C14C-9BDD-D96D39CC8B34}" type="datetimeFigureOut">
              <a:rPr lang="de-DE" smtClean="0"/>
              <a:t>24.01.21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5C6BF-9C8D-0E44-801F-850C8E5F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544EA-67AC-F645-BC6B-4C43B3C1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A32-1B88-1F43-BF5F-7F8349BF2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C43A-0489-0F4D-89C3-BFBB8BC7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6390-142E-B74B-9DE8-9FFA5C2A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172ED-B1CA-0540-A81B-AB0CEEFD0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5A9C0-3533-4C43-8441-E74D08A8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AA1F-63A8-C14C-9BDD-D96D39CC8B34}" type="datetimeFigureOut">
              <a:rPr lang="de-DE" smtClean="0"/>
              <a:t>24.01.21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126D9-34C9-0A49-A0E3-ABB5A0A5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066C8-E6A8-4B48-B4BB-5DA7C743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A32-1B88-1F43-BF5F-7F8349BF2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8C61-39E7-5D4E-B806-1645750F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B2886-8D1F-434E-9A6C-74C861656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9D15D-E58C-0C4D-8EA6-AF5D8FE9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E0A11-DAEB-E94B-9597-BB5351C9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AA1F-63A8-C14C-9BDD-D96D39CC8B34}" type="datetimeFigureOut">
              <a:rPr lang="de-DE" smtClean="0"/>
              <a:t>24.01.21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F1882-7C9F-7F40-A330-42884590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8BB2F-0F7C-D842-91C6-DB28356E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FA32-1B88-1F43-BF5F-7F8349BF2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0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7AD81-7B01-5444-9B48-65F97D41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BB8C-5352-E149-93BD-CF94CBC2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004A2-DF37-174A-A9C6-59B11CC68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AA1F-63A8-C14C-9BDD-D96D39CC8B34}" type="datetimeFigureOut">
              <a:rPr lang="de-DE" smtClean="0"/>
              <a:t>24.01.21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882A2-CCDE-4243-B4FC-CA9831777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0CE4-DC46-DA4F-9516-8818F2DC1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FA32-1B88-1F43-BF5F-7F8349BF2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45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4ADD-E8A3-B84D-9D64-439BCB312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Workflow:</a:t>
            </a:r>
            <a:br>
              <a:rPr lang="de-DE" dirty="0"/>
            </a:br>
            <a:r>
              <a:rPr lang="de-DE" dirty="0"/>
              <a:t>Segment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nuclei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61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6A4F1D-9EFF-BE43-A785-9ECEA194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673" y="197955"/>
            <a:ext cx="6629400" cy="651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5F340B-E99A-1748-B399-1077935DD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361" y="197955"/>
            <a:ext cx="6062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Workflow: Segment and filter noisy nuclei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nuclei segmentation workflow</dc:title>
  <dc:creator>Microsoft Office User</dc:creator>
  <cp:lastModifiedBy>Microsoft Office User</cp:lastModifiedBy>
  <cp:revision>2</cp:revision>
  <dcterms:created xsi:type="dcterms:W3CDTF">2021-01-24T17:15:17Z</dcterms:created>
  <dcterms:modified xsi:type="dcterms:W3CDTF">2021-01-24T17:21:24Z</dcterms:modified>
</cp:coreProperties>
</file>