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59" r:id="rId5"/>
    <p:sldId id="257" r:id="rId6"/>
    <p:sldId id="25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7"/>
    <p:restoredTop sz="94666"/>
  </p:normalViewPr>
  <p:slideViewPr>
    <p:cSldViewPr snapToGrid="0" snapToObjects="1">
      <p:cViewPr varScale="1">
        <p:scale>
          <a:sx n="144" d="100"/>
          <a:sy n="144" d="100"/>
        </p:scale>
        <p:origin x="10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1637-CBA5-FC40-9902-5C9363A3D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CA76A-C185-FF49-AF3B-FCF1CBD39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A308F-1581-F54C-AE8A-AEFEFB0C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75800-83B5-4B43-A304-2A36359C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C4690-3F6C-974A-81A2-1AE12495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86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CC9A-1801-2E48-B231-F10C69D3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64BB9-F6EE-0943-9656-D0A31E2AA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3E2B2-84BE-9F42-94BB-F8A83A1F2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3100C-7036-1641-A668-DCF41247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455D7-E844-1542-BD88-63A75D76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66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29CFB-80C6-3F4F-BD05-D47FF80D9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C4B55-6096-5345-A84A-256897419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7D580-1A09-7047-BE35-569D11ED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59ED0-CBD3-F041-AD73-B994029B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24D79-7DB3-2A40-8D77-4798A46F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20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8E59-4D78-BD48-8DDE-5E20E703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411A8-FB4C-444D-8D5F-17B9F4B9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C6BB1-9B0E-A84D-8DBF-F6299F3A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9EC5C-B00C-5B4E-96E7-95C07AAC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6D3E8-E382-DA4F-B856-F0D02593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71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4DDC-85E8-4E42-A194-9C34CFF1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CBC4B-EE39-F34C-909D-029A1BB1B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C78A4-FF44-9A42-A645-B6FB34A1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9F8F9-47FC-6D4E-8DAF-8CE333BD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8701E-1F37-E04C-BDAA-F1394762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28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AAE3-11C1-F445-9E91-4290BC02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2C953-61B9-5541-90FB-CCA4E3D01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E8EAE-0B4E-6942-9024-E654C7C5D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D5883-D944-794B-8BE7-66F5E4E8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F9C0F-B636-3F45-87D9-CE0A3408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98853-DCFC-0F40-A442-30D38184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55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C662-9945-9445-B606-C42A9003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E6032-066C-5A49-A26D-2499CA65F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CCBA4-CD26-1348-A96D-1C65E60D1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BDED7-CF7F-8346-9055-DE3359D27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7A5278-2CDC-4148-81D9-D6B384E94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64078-74D7-7948-8F51-9F34BBEB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048D2-C5A8-3F48-8FE7-76952FC9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BCCB9-5CDB-CB4D-A500-004CA02D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44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1A6A-FC9D-6E4F-8FCD-E48CF345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68A6F-6110-4C43-962C-4233706D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B764E-E521-C844-A394-63E449DC4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A5566-5C5D-DA4A-96E2-DFF0B60F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57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52E87-1D74-874B-8251-00CEACC02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275B3-BF51-EE4E-8D34-6C63C3F9B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7AB97-C29B-CF4F-8B00-72FB69F1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7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3023-89ED-DA46-BDCB-5A9289463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B6B29-E9F7-FD4F-B8B0-66CC4694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00B87-6BE3-1441-A5BB-F9AD6A2EF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5480D-61D9-2D4C-9F83-3836F962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A3FB5-37EB-7D4C-AA05-88BAA0CA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08DA8-EAA8-8C46-B64D-3E3DF3E3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41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E55C-DDFE-0348-BAB2-87F808B01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B25E4-FA4C-F34A-9752-DF165EB9E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004DF-E5E2-DB44-8B2C-7E5BC8284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78459-C2E5-B045-80D2-67979846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E5076-405F-CD40-AC13-47E93BCE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95491-9976-EF44-8FCE-04842B9E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92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A9643-BBC5-0D42-89E7-772AF9F2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068D-AE92-F443-A3BE-D3B8EE7B9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65F12-C5C5-9940-9A6C-ED8F19CFE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E0969-D8B9-1B40-A5E3-40294251B92B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CBB70-DB50-604C-BFF4-D8F92BBB9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093FB-8CF0-4445-8ACA-5631319D4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53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6FBF-5B9C-6649-A0EC-A388977DC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Neighbourhood</a:t>
            </a:r>
            <a:r>
              <a:rPr lang="de-DE" dirty="0"/>
              <a:t> Filters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57BD-42D6-254D-95F6-20718B6F5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63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69kPIg2kyVlUavkyCivaSy5h5VIkRUKv0tK8Yfhd7puGkwSZU1B8TyFIyeguXQ-QH71cQkkqBvnl789llVLmEqLc5UoY1NFIWaRZOLOWc2_gXg6RAFT4352f3fvLLkmxAiMDqk5h">
            <a:extLst>
              <a:ext uri="{FF2B5EF4-FFF2-40B4-BE49-F238E27FC236}">
                <a16:creationId xmlns:a16="http://schemas.microsoft.com/office/drawing/2014/main" id="{8340A32D-3106-D641-BF40-42C7CEA73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08" y="555792"/>
            <a:ext cx="43561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9pWurBawAwNNlPMPQTegROoQUDLMfrHTqBPovSBiY2_xjTBkfPYA-riGF8Svi9AN3PkcC-BdPQfTScNEZg6D7cYmkuL0uXX_73Au56NjmDo0YUq_mG84YVt9TB01Hb0fNHkgRlit">
            <a:extLst>
              <a:ext uri="{FF2B5EF4-FFF2-40B4-BE49-F238E27FC236}">
                <a16:creationId xmlns:a16="http://schemas.microsoft.com/office/drawing/2014/main" id="{A7057D57-C15F-134F-84DE-B8C7E630D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142" y="543092"/>
            <a:ext cx="43434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5.googleusercontent.com/E6Kz826YFbCpYWle0WdY0ICP_3W5YlmSch2AAh4lsjKoXW1GTHxNZjKn3b-S-CofEny3-aMVMGTFDkHhEZokUM1E3D5GnsKD79EYNlsobh1tQfP97eUFxaOaTa7qNbD2Cf6N6EnK">
            <a:extLst>
              <a:ext uri="{FF2B5EF4-FFF2-40B4-BE49-F238E27FC236}">
                <a16:creationId xmlns:a16="http://schemas.microsoft.com/office/drawing/2014/main" id="{09E10AD0-2092-3B4D-A9B8-8CDCB9322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524292"/>
            <a:ext cx="1842558" cy="85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6.googleusercontent.com/YMOKCP1y16XQZ9HRW5tlMFXI4CBNI25trjedysK16l4ZS_7NYx121uE4m5SLho-5EEP-zYjp6gU9mxhwvmW097OlJj22CQp2YNjL56TwN8E3uR3aTLrqZ2uG_5hr8vArglJUhwK-">
            <a:extLst>
              <a:ext uri="{FF2B5EF4-FFF2-40B4-BE49-F238E27FC236}">
                <a16:creationId xmlns:a16="http://schemas.microsoft.com/office/drawing/2014/main" id="{24E2B882-70C7-C04D-99E5-908E9A305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109" y="2524292"/>
            <a:ext cx="44577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4.googleusercontent.com/2zq8Mbs_-v6c4oIxhz3zZeH9bDS6IN9iFZ97polk2GwAsJ8cWtIQuY92cI33d82BuMIyzWmMI7n9KuvI2FvX81_D-ibhGSMAMm9i7soKSGCZDKBlITNK8wjFBmNhv7ZI-C7aUntg">
            <a:extLst>
              <a:ext uri="{FF2B5EF4-FFF2-40B4-BE49-F238E27FC236}">
                <a16:creationId xmlns:a16="http://schemas.microsoft.com/office/drawing/2014/main" id="{9040198C-DE1F-5142-AD7F-14EE89D33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09" y="4543592"/>
            <a:ext cx="44450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6.googleusercontent.com/M1CGm8y4JM7WYvCku1zowPPhx5tpxaPemANcWJlBIxQBzFzC1M2L-OJ1R2AVTkMW1n30XbGfI6-xfZKLxLx41TG__MtouOjcnwlQm57CoWlQA-bC1zlhWbXVrZxt1yDSlNAqq51q">
            <a:extLst>
              <a:ext uri="{FF2B5EF4-FFF2-40B4-BE49-F238E27FC236}">
                <a16:creationId xmlns:a16="http://schemas.microsoft.com/office/drawing/2014/main" id="{B3900051-79A3-0740-8E0D-BAD16C0BD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043" y="4543592"/>
            <a:ext cx="4584700" cy="212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90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5C3A0E-C594-CE45-B3D4-FC0433BEF3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25" t="30807" r="34254" b="28979"/>
          <a:stretch/>
        </p:blipFill>
        <p:spPr>
          <a:xfrm>
            <a:off x="1777999" y="1190625"/>
            <a:ext cx="1092202" cy="118744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7C80C6B-20CC-485C-92A1-96B0991B8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246966"/>
              </p:ext>
            </p:extLst>
          </p:nvPr>
        </p:nvGraphicFramePr>
        <p:xfrm>
          <a:off x="3222705" y="1186389"/>
          <a:ext cx="1092203" cy="11874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029">
                  <a:extLst>
                    <a:ext uri="{9D8B030D-6E8A-4147-A177-3AD203B41FA5}">
                      <a16:colId xmlns:a16="http://schemas.microsoft.com/office/drawing/2014/main" val="28804164"/>
                    </a:ext>
                  </a:extLst>
                </a:gridCol>
                <a:gridCol w="156029">
                  <a:extLst>
                    <a:ext uri="{9D8B030D-6E8A-4147-A177-3AD203B41FA5}">
                      <a16:colId xmlns:a16="http://schemas.microsoft.com/office/drawing/2014/main" val="3402452667"/>
                    </a:ext>
                  </a:extLst>
                </a:gridCol>
                <a:gridCol w="156029">
                  <a:extLst>
                    <a:ext uri="{9D8B030D-6E8A-4147-A177-3AD203B41FA5}">
                      <a16:colId xmlns:a16="http://schemas.microsoft.com/office/drawing/2014/main" val="2822267976"/>
                    </a:ext>
                  </a:extLst>
                </a:gridCol>
                <a:gridCol w="156029">
                  <a:extLst>
                    <a:ext uri="{9D8B030D-6E8A-4147-A177-3AD203B41FA5}">
                      <a16:colId xmlns:a16="http://schemas.microsoft.com/office/drawing/2014/main" val="758336612"/>
                    </a:ext>
                  </a:extLst>
                </a:gridCol>
                <a:gridCol w="156029">
                  <a:extLst>
                    <a:ext uri="{9D8B030D-6E8A-4147-A177-3AD203B41FA5}">
                      <a16:colId xmlns:a16="http://schemas.microsoft.com/office/drawing/2014/main" val="1083904867"/>
                    </a:ext>
                  </a:extLst>
                </a:gridCol>
                <a:gridCol w="156029">
                  <a:extLst>
                    <a:ext uri="{9D8B030D-6E8A-4147-A177-3AD203B41FA5}">
                      <a16:colId xmlns:a16="http://schemas.microsoft.com/office/drawing/2014/main" val="518805580"/>
                    </a:ext>
                  </a:extLst>
                </a:gridCol>
                <a:gridCol w="156029">
                  <a:extLst>
                    <a:ext uri="{9D8B030D-6E8A-4147-A177-3AD203B41FA5}">
                      <a16:colId xmlns:a16="http://schemas.microsoft.com/office/drawing/2014/main" val="871853914"/>
                    </a:ext>
                  </a:extLst>
                </a:gridCol>
              </a:tblGrid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8223716"/>
                  </a:ext>
                </a:extLst>
              </a:tr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48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65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57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>
                          <a:effectLst/>
                        </a:rPr>
                        <a:t>63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>
                          <a:effectLst/>
                        </a:rPr>
                        <a:t>90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42974667"/>
                  </a:ext>
                </a:extLst>
              </a:tr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56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73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61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60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73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36121480"/>
                  </a:ext>
                </a:extLst>
              </a:tr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>
                          <a:effectLst/>
                        </a:rPr>
                        <a:t>46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>
                          <a:effectLst/>
                        </a:rPr>
                        <a:t>56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57</a:t>
                      </a:r>
                      <a:endParaRPr lang="en-DE" sz="800" b="1" i="0" u="none" strike="noStrike" dirty="0">
                        <a:solidFill>
                          <a:srgbClr val="FF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61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>
                          <a:effectLst/>
                        </a:rPr>
                        <a:t>83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8588688"/>
                  </a:ext>
                </a:extLst>
              </a:tr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>
                          <a:effectLst/>
                        </a:rPr>
                        <a:t>54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>
                          <a:effectLst/>
                        </a:rPr>
                        <a:t>55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>
                          <a:effectLst/>
                        </a:rPr>
                        <a:t>58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80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89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28576129"/>
                  </a:ext>
                </a:extLst>
              </a:tr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>
                          <a:effectLst/>
                        </a:rPr>
                        <a:t>45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>
                          <a:effectLst/>
                        </a:rPr>
                        <a:t>68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>
                          <a:effectLst/>
                        </a:rPr>
                        <a:t>73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74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86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59823931"/>
                  </a:ext>
                </a:extLst>
              </a:tr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24604145"/>
                  </a:ext>
                </a:extLst>
              </a:tr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5331201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A5B807-E649-4B27-B348-5E09C7A05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692122"/>
              </p:ext>
            </p:extLst>
          </p:nvPr>
        </p:nvGraphicFramePr>
        <p:xfrm>
          <a:off x="4725542" y="1186389"/>
          <a:ext cx="1092203" cy="11874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029">
                  <a:extLst>
                    <a:ext uri="{9D8B030D-6E8A-4147-A177-3AD203B41FA5}">
                      <a16:colId xmlns:a16="http://schemas.microsoft.com/office/drawing/2014/main" val="28804164"/>
                    </a:ext>
                  </a:extLst>
                </a:gridCol>
                <a:gridCol w="156029">
                  <a:extLst>
                    <a:ext uri="{9D8B030D-6E8A-4147-A177-3AD203B41FA5}">
                      <a16:colId xmlns:a16="http://schemas.microsoft.com/office/drawing/2014/main" val="3402452667"/>
                    </a:ext>
                  </a:extLst>
                </a:gridCol>
                <a:gridCol w="156029">
                  <a:extLst>
                    <a:ext uri="{9D8B030D-6E8A-4147-A177-3AD203B41FA5}">
                      <a16:colId xmlns:a16="http://schemas.microsoft.com/office/drawing/2014/main" val="2822267976"/>
                    </a:ext>
                  </a:extLst>
                </a:gridCol>
                <a:gridCol w="156029">
                  <a:extLst>
                    <a:ext uri="{9D8B030D-6E8A-4147-A177-3AD203B41FA5}">
                      <a16:colId xmlns:a16="http://schemas.microsoft.com/office/drawing/2014/main" val="758336612"/>
                    </a:ext>
                  </a:extLst>
                </a:gridCol>
                <a:gridCol w="157909">
                  <a:extLst>
                    <a:ext uri="{9D8B030D-6E8A-4147-A177-3AD203B41FA5}">
                      <a16:colId xmlns:a16="http://schemas.microsoft.com/office/drawing/2014/main" val="1083904867"/>
                    </a:ext>
                  </a:extLst>
                </a:gridCol>
                <a:gridCol w="154149">
                  <a:extLst>
                    <a:ext uri="{9D8B030D-6E8A-4147-A177-3AD203B41FA5}">
                      <a16:colId xmlns:a16="http://schemas.microsoft.com/office/drawing/2014/main" val="518805580"/>
                    </a:ext>
                  </a:extLst>
                </a:gridCol>
                <a:gridCol w="156029">
                  <a:extLst>
                    <a:ext uri="{9D8B030D-6E8A-4147-A177-3AD203B41FA5}">
                      <a16:colId xmlns:a16="http://schemas.microsoft.com/office/drawing/2014/main" val="871853914"/>
                    </a:ext>
                  </a:extLst>
                </a:gridCol>
              </a:tblGrid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8223716"/>
                  </a:ext>
                </a:extLst>
              </a:tr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42974667"/>
                  </a:ext>
                </a:extLst>
              </a:tr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36121480"/>
                  </a:ext>
                </a:extLst>
              </a:tr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Courier"/>
                        </a:rPr>
                        <a:t>X</a:t>
                      </a:r>
                      <a:endParaRPr lang="en-DE" sz="800" b="1" i="0" u="none" strike="noStrike" dirty="0">
                        <a:solidFill>
                          <a:srgbClr val="FF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8588688"/>
                  </a:ext>
                </a:extLst>
              </a:tr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28576129"/>
                  </a:ext>
                </a:extLst>
              </a:tr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59823931"/>
                  </a:ext>
                </a:extLst>
              </a:tr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24604145"/>
                  </a:ext>
                </a:extLst>
              </a:tr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5331201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C3CC2B-0C08-45FC-B694-E564C60DF5F2}"/>
              </a:ext>
            </a:extLst>
          </p:cNvPr>
          <p:cNvCxnSpPr>
            <a:cxnSpLocks/>
          </p:cNvCxnSpPr>
          <p:nvPr/>
        </p:nvCxnSpPr>
        <p:spPr>
          <a:xfrm>
            <a:off x="4141258" y="1716617"/>
            <a:ext cx="1044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6B8B1D-8868-4CC8-8F02-C33B9A2A7792}"/>
              </a:ext>
            </a:extLst>
          </p:cNvPr>
          <p:cNvCxnSpPr>
            <a:cxnSpLocks/>
          </p:cNvCxnSpPr>
          <p:nvPr/>
        </p:nvCxnSpPr>
        <p:spPr>
          <a:xfrm>
            <a:off x="2720362" y="1709209"/>
            <a:ext cx="679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875F2C4-2264-449C-8D81-711D9F5187FE}"/>
              </a:ext>
            </a:extLst>
          </p:cNvPr>
          <p:cNvSpPr/>
          <p:nvPr/>
        </p:nvSpPr>
        <p:spPr>
          <a:xfrm>
            <a:off x="2260599" y="1638303"/>
            <a:ext cx="143933" cy="1418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B52FE6-B690-40FB-915E-0CFF18134944}"/>
              </a:ext>
            </a:extLst>
          </p:cNvPr>
          <p:cNvSpPr txBox="1"/>
          <p:nvPr/>
        </p:nvSpPr>
        <p:spPr>
          <a:xfrm>
            <a:off x="4362169" y="1432210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Bell MT" panose="02020503060305020303" pitchFamily="18" charset="0"/>
                <a:ea typeface="Batang" panose="020B0503020000020004" pitchFamily="18" charset="-127"/>
              </a:rPr>
              <a:t>op</a:t>
            </a:r>
            <a:endParaRPr lang="en-DE" sz="1200" i="1" dirty="0">
              <a:latin typeface="Bell MT" panose="02020503060305020303" pitchFamily="18" charset="0"/>
              <a:ea typeface="Batang" panose="020B0503020000020004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CF0707-AB10-4446-8031-B9FEFF1FFCC7}"/>
              </a:ext>
            </a:extLst>
          </p:cNvPr>
          <p:cNvSpPr txBox="1"/>
          <p:nvPr/>
        </p:nvSpPr>
        <p:spPr>
          <a:xfrm>
            <a:off x="4482125" y="1846341"/>
            <a:ext cx="121777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i="1" dirty="0">
                <a:latin typeface="Bell MT" panose="02020503060305020303" pitchFamily="18" charset="0"/>
                <a:ea typeface="Batang" panose="020B0503020000020004" pitchFamily="18" charset="-127"/>
              </a:rPr>
              <a:t>op</a:t>
            </a:r>
            <a:r>
              <a:rPr lang="en-US" sz="800" dirty="0">
                <a:ea typeface="Batang" panose="020B0503020000020004" pitchFamily="18" charset="-127"/>
              </a:rPr>
              <a:t> = max, </a:t>
            </a:r>
            <a:r>
              <a:rPr lang="en-US" sz="800" b="1" i="0" u="none" strike="noStrike" dirty="0">
                <a:solidFill>
                  <a:srgbClr val="FF0000"/>
                </a:solidFill>
                <a:effectLst/>
                <a:latin typeface="Courier"/>
              </a:rPr>
              <a:t>X</a:t>
            </a:r>
            <a:r>
              <a:rPr lang="en-US" sz="800" dirty="0">
                <a:ea typeface="Batang" panose="020B0503020000020004" pitchFamily="18" charset="-127"/>
              </a:rPr>
              <a:t> = 89</a:t>
            </a:r>
          </a:p>
          <a:p>
            <a:r>
              <a:rPr lang="en-US" sz="800" i="1" dirty="0">
                <a:latin typeface="Bell MT" panose="02020503060305020303" pitchFamily="18" charset="0"/>
                <a:ea typeface="Batang" panose="020B0503020000020004" pitchFamily="18" charset="-127"/>
              </a:rPr>
              <a:t>op</a:t>
            </a:r>
            <a:r>
              <a:rPr lang="en-US" sz="800" dirty="0">
                <a:ea typeface="Batang" panose="020B0503020000020004" pitchFamily="18" charset="-127"/>
              </a:rPr>
              <a:t> = mean, </a:t>
            </a:r>
            <a:r>
              <a:rPr lang="en-US" sz="800" b="1" i="0" u="none" strike="noStrike" dirty="0">
                <a:solidFill>
                  <a:srgbClr val="FF0000"/>
                </a:solidFill>
                <a:effectLst/>
                <a:latin typeface="Courier"/>
              </a:rPr>
              <a:t>X</a:t>
            </a:r>
            <a:r>
              <a:rPr lang="en-US" sz="800" dirty="0">
                <a:ea typeface="Batang" panose="020B0503020000020004" pitchFamily="18" charset="-127"/>
              </a:rPr>
              <a:t> = 65.24</a:t>
            </a:r>
          </a:p>
          <a:p>
            <a:r>
              <a:rPr lang="en-US" sz="800" i="1" dirty="0">
                <a:latin typeface="Bell MT" panose="02020503060305020303" pitchFamily="18" charset="0"/>
                <a:ea typeface="Batang" panose="020B0503020000020004" pitchFamily="18" charset="-127"/>
              </a:rPr>
              <a:t>op</a:t>
            </a:r>
            <a:r>
              <a:rPr lang="en-US" sz="800" dirty="0">
                <a:ea typeface="Batang" panose="020B0503020000020004" pitchFamily="18" charset="-127"/>
              </a:rPr>
              <a:t> = variance, </a:t>
            </a:r>
            <a:r>
              <a:rPr lang="en-US" sz="800" b="1" i="0" u="none" strike="noStrike" dirty="0">
                <a:solidFill>
                  <a:srgbClr val="FF0000"/>
                </a:solidFill>
                <a:effectLst/>
                <a:latin typeface="Courier"/>
              </a:rPr>
              <a:t>X</a:t>
            </a:r>
            <a:r>
              <a:rPr lang="en-US" sz="800" dirty="0">
                <a:ea typeface="Batang" panose="020B0503020000020004" pitchFamily="18" charset="-127"/>
              </a:rPr>
              <a:t> = 172.60</a:t>
            </a:r>
            <a:endParaRPr lang="en-DE" sz="800" dirty="0">
              <a:ea typeface="Batang" panose="020B0503020000020004" pitchFamily="18" charset="-12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8E2851A-CAA3-44E6-B917-D28329098FDF}"/>
              </a:ext>
            </a:extLst>
          </p:cNvPr>
          <p:cNvGrpSpPr/>
          <p:nvPr/>
        </p:nvGrpSpPr>
        <p:grpSpPr>
          <a:xfrm>
            <a:off x="1773283" y="3032444"/>
            <a:ext cx="4185668" cy="2032642"/>
            <a:chOff x="1773283" y="3032444"/>
            <a:chExt cx="4185668" cy="2032642"/>
          </a:xfrm>
        </p:grpSpPr>
        <p:pic>
          <p:nvPicPr>
            <p:cNvPr id="19" name="Picture 4" descr="https://lh4.googleusercontent.com/9pWurBawAwNNlPMPQTegROoQUDLMfrHTqBPovSBiY2_xjTBkfPYA-riGF8Svi9AN3PkcC-BdPQfTScNEZg6D7cYmkuL0uXX_73Au56NjmDo0YUq_mG84YVt9TB01Hb0fNHkgRlit">
              <a:extLst>
                <a:ext uri="{FF2B5EF4-FFF2-40B4-BE49-F238E27FC236}">
                  <a16:creationId xmlns:a16="http://schemas.microsoft.com/office/drawing/2014/main" id="{ECCF762F-6153-47C6-AAFF-D4C13D2D4D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283" y="3032444"/>
              <a:ext cx="1971749" cy="994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0" descr="https://lh4.googleusercontent.com/2zq8Mbs_-v6c4oIxhz3zZeH9bDS6IN9iFZ97polk2GwAsJ8cWtIQuY92cI33d82BuMIyzWmMI7n9KuvI2FvX81_D-ibhGSMAMm9i7soKSGCZDKBlITNK8wjFBmNhv7ZI-C7aUntg">
              <a:extLst>
                <a:ext uri="{FF2B5EF4-FFF2-40B4-BE49-F238E27FC236}">
                  <a16:creationId xmlns:a16="http://schemas.microsoft.com/office/drawing/2014/main" id="{4B78DDE6-9DF6-4273-A482-7754E6B337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283" y="4067527"/>
              <a:ext cx="1955785" cy="956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2" descr="https://lh6.googleusercontent.com/M1CGm8y4JM7WYvCku1zowPPhx5tpxaPemANcWJlBIxQBzFzC1M2L-OJ1R2AVTkMW1n30XbGfI6-xfZKLxLx41TG__MtouOjcnwlQm57CoWlQA-bC1zlhWbXVrZxt1yDSlNAqq51q">
              <a:extLst>
                <a:ext uri="{FF2B5EF4-FFF2-40B4-BE49-F238E27FC236}">
                  <a16:creationId xmlns:a16="http://schemas.microsoft.com/office/drawing/2014/main" id="{5C56F040-BD7F-4A69-A6E8-D84F185008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923198" y="4026739"/>
              <a:ext cx="2035753" cy="1038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0AE1284-14F9-43D6-AA2F-ECADDF71EEE6}"/>
              </a:ext>
            </a:extLst>
          </p:cNvPr>
          <p:cNvGrpSpPr/>
          <p:nvPr/>
        </p:nvGrpSpPr>
        <p:grpSpPr>
          <a:xfrm>
            <a:off x="3923198" y="2967958"/>
            <a:ext cx="1996182" cy="1025743"/>
            <a:chOff x="3923198" y="2967958"/>
            <a:chExt cx="1996182" cy="1025743"/>
          </a:xfrm>
        </p:grpSpPr>
        <p:pic>
          <p:nvPicPr>
            <p:cNvPr id="30" name="Picture 6" descr="https://lh5.googleusercontent.com/E6Kz826YFbCpYWle0WdY0ICP_3W5YlmSch2AAh4lsjKoXW1GTHxNZjKn3b-S-CofEny3-aMVMGTFDkHhEZokUM1E3D5GnsKD79EYNlsobh1tQfP97eUFxaOaTa7qNbD2Cf6N6EnK">
              <a:extLst>
                <a:ext uri="{FF2B5EF4-FFF2-40B4-BE49-F238E27FC236}">
                  <a16:creationId xmlns:a16="http://schemas.microsoft.com/office/drawing/2014/main" id="{5960D57C-71B8-4B37-BEB5-88467D965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5836" y="2999408"/>
              <a:ext cx="1953544" cy="994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7CA060-8877-4968-846E-D15AFC88D4CE}"/>
                </a:ext>
              </a:extLst>
            </p:cNvPr>
            <p:cNvSpPr/>
            <p:nvPr/>
          </p:nvSpPr>
          <p:spPr>
            <a:xfrm>
              <a:off x="3923198" y="2967958"/>
              <a:ext cx="292863" cy="314161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BDB6583-8D86-4BD2-8572-7E902FB49A1F}"/>
              </a:ext>
            </a:extLst>
          </p:cNvPr>
          <p:cNvSpPr txBox="1"/>
          <p:nvPr/>
        </p:nvSpPr>
        <p:spPr>
          <a:xfrm>
            <a:off x="1526566" y="1121532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endParaRPr lang="en-DE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C11DDD-E4B4-43CC-A440-532A5ED5C263}"/>
              </a:ext>
            </a:extLst>
          </p:cNvPr>
          <p:cNvSpPr txBox="1"/>
          <p:nvPr/>
        </p:nvSpPr>
        <p:spPr>
          <a:xfrm>
            <a:off x="2974341" y="1127648"/>
            <a:ext cx="306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  <a:endParaRPr lang="en-DE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164D7B-5F5C-4732-84E8-645189C263E6}"/>
              </a:ext>
            </a:extLst>
          </p:cNvPr>
          <p:cNvSpPr txBox="1"/>
          <p:nvPr/>
        </p:nvSpPr>
        <p:spPr>
          <a:xfrm>
            <a:off x="4482125" y="1123230"/>
            <a:ext cx="260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endParaRPr lang="en-DE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75293B-7859-4306-9660-047AD768B1EE}"/>
              </a:ext>
            </a:extLst>
          </p:cNvPr>
          <p:cNvSpPr txBox="1"/>
          <p:nvPr/>
        </p:nvSpPr>
        <p:spPr>
          <a:xfrm>
            <a:off x="1523259" y="307992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240421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0A4079-3C5D-3649-ABB7-16AB377E1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975" y="1449805"/>
            <a:ext cx="3596309" cy="37612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BC9088-C938-8041-A993-37543A096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553" y="1869907"/>
            <a:ext cx="37846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3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3C17834-C385-9C48-9501-35D08DE20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2561108"/>
            <a:ext cx="7581900" cy="1587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50B10A-2902-684A-9CC1-3E64150EB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934137"/>
            <a:ext cx="7581900" cy="1587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2543F32-F933-654C-B5AA-4C458512DE57}"/>
              </a:ext>
            </a:extLst>
          </p:cNvPr>
          <p:cNvSpPr txBox="1"/>
          <p:nvPr/>
        </p:nvSpPr>
        <p:spPr>
          <a:xfrm>
            <a:off x="2844800" y="5156200"/>
            <a:ext cx="560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:  </a:t>
            </a:r>
            <a:r>
              <a:rPr lang="de-DE" dirty="0" err="1"/>
              <a:t>figures</a:t>
            </a:r>
            <a:r>
              <a:rPr lang="de-DE" dirty="0"/>
              <a:t>/</a:t>
            </a:r>
            <a:r>
              <a:rPr lang="de-DE" dirty="0" err="1"/>
              <a:t>resources</a:t>
            </a:r>
            <a:r>
              <a:rPr lang="de-DE" dirty="0"/>
              <a:t>/</a:t>
            </a:r>
            <a:r>
              <a:rPr lang="de-DE" dirty="0" err="1"/>
              <a:t>neighborhood_filters.ijm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024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3B3B85-993D-524C-AF89-238598AC4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241678"/>
            <a:ext cx="7581900" cy="17632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E56B31-DA9E-F149-B74D-3C57EB9E3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450" y="3044380"/>
            <a:ext cx="7551742" cy="1756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6FDF7F-8472-A04C-A198-1F0360D25170}"/>
              </a:ext>
            </a:extLst>
          </p:cNvPr>
          <p:cNvSpPr txBox="1"/>
          <p:nvPr/>
        </p:nvSpPr>
        <p:spPr>
          <a:xfrm>
            <a:off x="2844800" y="5156200"/>
            <a:ext cx="560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: </a:t>
            </a:r>
            <a:r>
              <a:rPr lang="de-DE" dirty="0" err="1"/>
              <a:t>figures</a:t>
            </a:r>
            <a:r>
              <a:rPr lang="de-DE" dirty="0"/>
              <a:t>/</a:t>
            </a:r>
            <a:r>
              <a:rPr lang="de-DE" dirty="0" err="1"/>
              <a:t>resources</a:t>
            </a:r>
            <a:r>
              <a:rPr lang="de-DE" dirty="0"/>
              <a:t>/</a:t>
            </a:r>
            <a:r>
              <a:rPr lang="de-DE" dirty="0" err="1"/>
              <a:t>neighborhood_filters.ijm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6567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78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Bell MT</vt:lpstr>
      <vt:lpstr>Calibri</vt:lpstr>
      <vt:lpstr>Calibri Light</vt:lpstr>
      <vt:lpstr>Courier</vt:lpstr>
      <vt:lpstr>Office Theme</vt:lpstr>
      <vt:lpstr>Neighbourhood Filters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Neighbourhood Filters</dc:title>
  <dc:creator>Microsoft Office User</dc:creator>
  <cp:lastModifiedBy>Arif Ul Maula Khan</cp:lastModifiedBy>
  <cp:revision>14</cp:revision>
  <dcterms:created xsi:type="dcterms:W3CDTF">2021-01-25T19:28:55Z</dcterms:created>
  <dcterms:modified xsi:type="dcterms:W3CDTF">2022-03-03T17:11:48Z</dcterms:modified>
</cp:coreProperties>
</file>