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6230-90DE-6F4C-8B78-A9924F978F5D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827E-24E5-7B46-A8A2-D0C31D6FB4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61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meaning of gray values in images can be very different.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456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34C5-9F95-8D4A-AD94-30D389E7C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E2464-1FDB-AB4B-81EA-F3A46717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A24D-9A9D-2043-9855-D3720455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55F1-A546-5441-B248-0690DB8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6232-89C8-1C45-8901-C9ECC10B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00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23A-8098-E04B-9EF5-FC9A274D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23A06-FA44-B948-93D8-C29D86111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C8D5-BA0E-CA4C-BDD9-FBAC29AE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CF78-D62E-314B-AE3D-583A5856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9E51-4018-8F49-AD77-1427AE25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1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BA26D-7E7B-2349-A7F3-4A3DA785F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6E5B0-59D8-A74F-B620-2505FDAFA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3AEB-054F-8946-A138-4DF22840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2CA5-DD2C-D04F-8B94-D4908D07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154C4-704C-7745-B51D-03444FDC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52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C7DA-DF20-9040-95A6-DBD3AF72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40F7-0300-244C-901C-C3D9DDFA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7F7A-7C5F-8F40-B16E-2E797070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0869-FF23-094D-8622-4ADE756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899F-9C41-D54F-A80E-5C90817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1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3E4C-86C7-DC4D-8479-0E51724A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AE3F-7A7A-CE40-B391-32368D42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3BE1-17F3-C04F-8DBB-F1964DF4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19F1-818C-EF40-88EB-10C3A38B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6494-5811-5E40-925A-43F2E290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93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553C-721D-DF44-AE66-1C83087A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C6BA-167F-7244-97D3-C3AF615F0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9237D-D4F7-1A47-8F03-88996A4E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2365-F24E-F04B-9C6B-AA5DBD63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54552-225A-4746-8C1B-4FE6F5EC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82327-5054-C84F-BB73-1149D61D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AA77-7D52-7F4A-8B78-7BF7E8B1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96DE-60C3-B543-8032-B882F3692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8454-5CEF-1F49-8C5F-3288F9EA0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DC786-C272-B145-A6EB-BB6D4D477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F7B39-8245-6445-81ED-E68BDA2D3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2195A-9B7D-F34C-9346-1E0AF240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61761-255B-024C-A47F-ABB0ABDF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68C0D-844D-4144-912C-86603396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7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1A2E-2D17-294C-BB62-69F680AE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8DB57-1D7B-6C4E-8464-F8B8A35E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02B9C-C2E4-5F4D-B9B3-9F41ED77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CA896-3871-2F4A-A05A-518582E1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68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B6FA0-FBE1-3941-86EA-6057027B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6BED9-3C7F-5B4D-9CF9-685EEDF4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628F-B13F-AB42-A548-30C2FC1A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0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17EF-7E25-7F47-AB89-3433DB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3800-6B32-0D41-AE0B-B4F6881A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FA350-7904-7046-93E8-BBFF7300D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5A0F-2563-A149-B6E0-9AA7C0C5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BC4A-753E-3C49-BEE8-469498FC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D330-B8CB-B645-9675-0C9F7D33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20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FDC9-6224-3E42-ACC9-F66EEF34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B59AB-F487-4145-A8C7-4255D4744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62D5-3BF3-6C4D-A0A5-F538E461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18968-27F6-0D4D-B15F-566C06B5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20B7C-7097-E941-BB6A-CA56AC97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385B-2F00-1F49-96FF-051D80FA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8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FF1F6-45D8-CC4A-9294-6AE0EA95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FB159-E473-204D-82AB-07CB62E8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CAEE-0C25-4841-9AA0-5000F35B5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D4BF-54B3-0F4E-9049-C36E7AA64E59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EA36-9D43-E747-AFC0-68F0C9FC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D160-1622-E149-9A21-43E88EB6F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86A4-B481-3B4F-9B1F-6AD4EC9A1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5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633045" y="76460"/>
            <a:ext cx="9205650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600" dirty="0">
                <a:solidFill>
                  <a:srgbClr val="93C47D"/>
                </a:solidFill>
              </a:rPr>
              <a:t>Connected Components</a:t>
            </a:r>
            <a:endParaRPr sz="3600" dirty="0">
              <a:solidFill>
                <a:srgbClr val="93C47D"/>
              </a:solidFill>
            </a:endParaRPr>
          </a:p>
        </p:txBody>
      </p:sp>
      <p:pic>
        <p:nvPicPr>
          <p:cNvPr id="205" name="Google Shape;205;p24" descr="Google Shape;2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3813" y="1884245"/>
            <a:ext cx="2056576" cy="207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 descr="Google Shape;20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103" y="4182829"/>
            <a:ext cx="2052635" cy="1149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4"/>
          <p:cNvGrpSpPr/>
          <p:nvPr/>
        </p:nvGrpSpPr>
        <p:grpSpPr>
          <a:xfrm>
            <a:off x="7515871" y="1910913"/>
            <a:ext cx="2056576" cy="2077778"/>
            <a:chOff x="0" y="0"/>
            <a:chExt cx="3692719" cy="3626256"/>
          </a:xfrm>
        </p:grpSpPr>
        <p:pic>
          <p:nvPicPr>
            <p:cNvPr id="209" name="Google Shape;209;p24" descr="Google Shape;206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3692719" cy="362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4"/>
            <p:cNvSpPr txBox="1"/>
            <p:nvPr/>
          </p:nvSpPr>
          <p:spPr>
            <a:xfrm>
              <a:off x="471882" y="785983"/>
              <a:ext cx="698100" cy="8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noAutofit/>
            </a:bodyPr>
            <a:lstStyle/>
            <a:p>
              <a:pPr>
                <a:buClr>
                  <a:srgbClr val="FFFFFF"/>
                </a:buClr>
                <a:buSzPts val="6400"/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900"/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2274479" y="1215012"/>
              <a:ext cx="698156" cy="1032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noAutofit/>
            </a:bodyPr>
            <a:lstStyle/>
            <a:p>
              <a:pPr>
                <a:buClr>
                  <a:srgbClr val="FFFFFF"/>
                </a:buClr>
                <a:buSzPts val="6400"/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900"/>
            </a:p>
          </p:txBody>
        </p:sp>
      </p:grpSp>
      <p:pic>
        <p:nvPicPr>
          <p:cNvPr id="213" name="Google Shape;213;p24" descr="Google Shape;20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8868" y="4182829"/>
            <a:ext cx="2023579" cy="114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/>
          <p:nvPr/>
        </p:nvSpPr>
        <p:spPr>
          <a:xfrm>
            <a:off x="5209930" y="2334577"/>
            <a:ext cx="2006400" cy="1230450"/>
          </a:xfrm>
          <a:prstGeom prst="roundRect">
            <a:avLst>
              <a:gd name="adj" fmla="val 16667"/>
            </a:avLst>
          </a:prstGeom>
          <a:solidFill>
            <a:srgbClr val="ADADAD"/>
          </a:solidFill>
          <a:ln w="25400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4800"/>
            </a:pPr>
            <a:r>
              <a:rPr lang="en-US" sz="2000" dirty="0"/>
              <a:t>connected component analysis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47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Connected Components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Components</dc:title>
  <dc:creator>Microsoft Office User</dc:creator>
  <cp:lastModifiedBy>Microsoft Office User</cp:lastModifiedBy>
  <cp:revision>1</cp:revision>
  <dcterms:created xsi:type="dcterms:W3CDTF">2020-12-14T10:02:32Z</dcterms:created>
  <dcterms:modified xsi:type="dcterms:W3CDTF">2020-12-14T10:04:48Z</dcterms:modified>
</cp:coreProperties>
</file>