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BD66F-E326-B349-8911-9CEB3346DCEC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888D1-658C-2A46-B666-A01E400BB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18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632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3C90-5AA9-B94E-884C-D36936793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04DD4-A2D5-D749-A5B0-DBFAE746C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00FD-B414-CE48-B9F5-0BE539A4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518A-9C42-7B47-83BE-724D8D9BB307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D4FC9-31ED-DC4C-8FFE-5D65A965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FB29-A854-0D4D-B146-48DC5C02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4543-9E17-1044-A782-D5600889BE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02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3F0A-F094-E44A-A51E-F8131094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EC5FD-5F73-D44E-8B88-48C82097E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054A-BB3C-2746-A548-1B7D54C6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518A-9C42-7B47-83BE-724D8D9BB307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35510-C2B6-B140-B0FA-42527BAA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19AB9-A537-7547-ACCA-CBF014EC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4543-9E17-1044-A782-D5600889BE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56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1C3FC-96AA-1E46-82EA-28A1F151C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5F909-AED0-4146-8B6D-887AF6170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95453-515B-9049-96E9-E338F6CA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518A-9C42-7B47-83BE-724D8D9BB307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DB0AF-193F-8B4E-9458-CF2F06D5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49C80-418A-5E4B-B00B-8D00E32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4543-9E17-1044-A782-D5600889BE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146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1" cy="7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1" cy="455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/>
          <a:lstStyle>
            <a:lvl1pPr marL="228600" lvl="0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457200" lvl="1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685800" lvl="2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914400" lvl="3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1143000" lvl="4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1371600" lvl="5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1600200" lvl="6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1828800" lvl="7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2057400" lvl="8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594419" y="6262398"/>
            <a:ext cx="433792" cy="43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3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BEF2-369F-D342-BC82-25839993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FA19-4BFC-634B-A258-3A0679D8F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91A0D-173F-8249-88A8-D023799F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518A-9C42-7B47-83BE-724D8D9BB307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9AD9B-7725-9D4D-9361-596BC025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9382-4F24-2346-9253-D1E2C6F2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4543-9E17-1044-A782-D5600889BE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22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5F32-CCE8-6F48-BC2B-9BE967EF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10963-3D68-C246-B5D6-05B3E8D14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835E4-0C07-2548-B565-6964838B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518A-9C42-7B47-83BE-724D8D9BB307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ACB3-2298-064A-A2BD-2D7FA2FC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AD772-0C3E-7E4D-81F7-DB9997B6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4543-9E17-1044-A782-D5600889BE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15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1FEB-EFB2-9F49-B61D-5AF274B1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247F-F9B8-1942-8C74-E874497AA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8938E-BB60-054A-B16C-45945A7DC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69F1-4E52-854A-8D25-C66A1771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518A-9C42-7B47-83BE-724D8D9BB307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4B675-EEEA-D045-A0BC-79D942E6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AC01D-A757-5F47-96DD-D712CACC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4543-9E17-1044-A782-D5600889BE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15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C406-6D3F-6B42-A89B-7065F43F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B2E7A-5D68-1547-9B15-9EA245D97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7128B-3A6E-6246-9A42-E16BAD4BB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358D8-0BF6-734E-A509-BD0963592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FF32D-D39D-EE4E-AEB7-ADC584E1F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23472-1951-1040-AD2F-8067E12F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518A-9C42-7B47-83BE-724D8D9BB307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8FF4B-FA09-C44C-AA40-F5378E56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74B71-F6B7-BE48-B668-62914D53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4543-9E17-1044-A782-D5600889BE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98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D5DF-4185-3146-A4C7-88A3C397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9201B-5202-C84B-8FE1-C10DDCC1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518A-9C42-7B47-83BE-724D8D9BB307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4D9B7-F4F0-7D45-8283-9AB1833F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AC298-A48E-064D-B3F8-C283189A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4543-9E17-1044-A782-D5600889BE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8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B36F1-E545-C44C-AAAF-3D6A04D5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518A-9C42-7B47-83BE-724D8D9BB307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4AC47-5C1E-0548-9EBF-7C5C7808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9A6CF-BF2D-D746-BB39-E260AEE9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4543-9E17-1044-A782-D5600889BE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78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80B5-2501-CC41-8FC0-6D2F00F2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A823-2685-3E46-86BE-222A834A3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A379A-E963-564A-AC9C-E80159932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60439-3324-0149-ACBF-3059D2C7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518A-9C42-7B47-83BE-724D8D9BB307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36AD4-9C8F-534A-B500-2FFE24C5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1D2DE-94EC-B54A-A9B7-1E3CDE3A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4543-9E17-1044-A782-D5600889BE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2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10BC-70AF-A740-9DE9-05D3A1F7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84251-277B-B54C-849D-6D31AD61E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1555E-46BE-F64E-9E1E-024CDAA62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61596-8492-8F41-A7ED-4DBE5E29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518A-9C42-7B47-83BE-724D8D9BB307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F9923-AB4A-3A4B-A966-7B7C03A1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692B6-750E-5844-BF0F-76F26AF4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4543-9E17-1044-A782-D5600889BE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29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92664-E959-8F45-9C72-7BE60331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25809-E80A-9A4B-AD0D-102DB4ADE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AD073-ECBF-F44D-8F0A-11481AEB5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7518A-9C42-7B47-83BE-724D8D9BB307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B9487-2E25-AE4E-963D-AE78BFCAD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F0B03-4652-DE49-8409-5CDA4D6EB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54543-9E17-1044-A782-D5600889BE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13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2244873" y="149833"/>
            <a:ext cx="6804837" cy="763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88" tIns="121888" rIns="121888" bIns="121888" rtlCol="0" anchor="t" anchorCtr="0">
            <a:noAutofit/>
          </a:bodyPr>
          <a:lstStyle/>
          <a:p>
            <a:pPr algn="ctr">
              <a:buSzPts val="5800"/>
            </a:pPr>
            <a:r>
              <a:rPr lang="en-US" sz="3300" dirty="0">
                <a:solidFill>
                  <a:srgbClr val="93C47D"/>
                </a:solidFill>
              </a:rPr>
              <a:t>LUT</a:t>
            </a:r>
            <a:endParaRPr dirty="0">
              <a:solidFill>
                <a:srgbClr val="93C47D"/>
              </a:solidFill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721380" y="1158086"/>
            <a:ext cx="5801586" cy="763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88" tIns="121888" rIns="121888" bIns="121888" rtlCol="0" anchor="t" anchorCtr="0">
            <a:noAutofit/>
          </a:bodyPr>
          <a:lstStyle/>
          <a:p>
            <a:pPr marL="0" indent="0">
              <a:buClr>
                <a:srgbClr val="ADADAD"/>
              </a:buClr>
              <a:buSzPts val="4500"/>
              <a:buNone/>
            </a:pPr>
            <a:r>
              <a:rPr lang="en-US" sz="3000" dirty="0">
                <a:solidFill>
                  <a:srgbClr val="FFFFFF"/>
                </a:solidFill>
              </a:rPr>
              <a:t>Image = { value, coordinate }</a:t>
            </a:r>
            <a:endParaRPr sz="3000" dirty="0">
              <a:solidFill>
                <a:srgbClr val="FFFFFF"/>
              </a:solidFill>
            </a:endParaRPr>
          </a:p>
        </p:txBody>
      </p:sp>
      <p:pic>
        <p:nvPicPr>
          <p:cNvPr id="144" name="Google Shape;144;p18" descr="Google Shape;149;p19"/>
          <p:cNvPicPr preferRelativeResize="0"/>
          <p:nvPr/>
        </p:nvPicPr>
        <p:blipFill rotWithShape="1">
          <a:blip r:embed="rId3">
            <a:alphaModFix/>
          </a:blip>
          <a:srcRect l="3260" t="7662" r="5878" b="4637"/>
          <a:stretch/>
        </p:blipFill>
        <p:spPr>
          <a:xfrm>
            <a:off x="3983272" y="2166339"/>
            <a:ext cx="3328038" cy="2879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25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LUT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LUT</dc:title>
  <dc:creator>Microsoft Office User</dc:creator>
  <cp:lastModifiedBy>Microsoft Office User</cp:lastModifiedBy>
  <cp:revision>1</cp:revision>
  <dcterms:created xsi:type="dcterms:W3CDTF">2020-12-14T09:13:15Z</dcterms:created>
  <dcterms:modified xsi:type="dcterms:W3CDTF">2020-12-14T09:14:06Z</dcterms:modified>
</cp:coreProperties>
</file>