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62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43"/>
  </p:normalViewPr>
  <p:slideViewPr>
    <p:cSldViewPr snapToGrid="0" snapToObjects="1">
      <p:cViewPr varScale="1">
        <p:scale>
          <a:sx n="121" d="100"/>
          <a:sy n="121" d="100"/>
        </p:scale>
        <p:origin x="200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2FCDE8-9265-274C-B63C-E407950C8DE1}" type="datetimeFigureOut">
              <a:rPr lang="de-DE" smtClean="0"/>
              <a:t>14.12.20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5CA9BA-AA2F-3F49-BAEC-998B0713EED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60523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413966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4F3BA-B0B2-DA4A-9E2F-E7D3979335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CDE899-46D0-6A43-BA19-C96059A948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A4908E-694B-0F4B-9FEA-E181A2462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B7DA0-53A4-8447-B8D4-5B08E7A75C15}" type="datetimeFigureOut">
              <a:rPr lang="de-DE" smtClean="0"/>
              <a:t>14.12.20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0D182D-5BED-B944-A380-818D6B282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FB5729-31E1-D94D-A8EF-70126A38B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1979-50B6-A341-BAFC-F5FD461808E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0136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4E0C2-21DB-6541-B95E-AD70F61DA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B68D06-0B12-0945-925E-7F93FCA682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83BBEE-2ADC-5D4F-8E51-B62D616D5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B7DA0-53A4-8447-B8D4-5B08E7A75C15}" type="datetimeFigureOut">
              <a:rPr lang="de-DE" smtClean="0"/>
              <a:t>14.12.20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59BD74-7AE8-1142-AB5F-070C2B5AD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00C936-7A27-104D-934A-356210D95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1979-50B6-A341-BAFC-F5FD461808E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7077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D5C397-AA4F-B14E-BB15-75D7970CB9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617540-EE2E-6F49-9559-CFB4D6C760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BDD546-D932-A244-863A-727EA78EA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B7DA0-53A4-8447-B8D4-5B08E7A75C15}" type="datetimeFigureOut">
              <a:rPr lang="de-DE" smtClean="0"/>
              <a:t>14.12.20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A59D70-A1E4-814D-AB01-6570F99DC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CA20E4-70C2-C542-B247-B15EBEB97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1979-50B6-A341-BAFC-F5FD461808E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98214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AND_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1" cy="763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1" cy="4555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t" anchorCtr="0"/>
          <a:lstStyle>
            <a:lvl1pPr marL="228600" lvl="0" indent="-2667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Char char="●"/>
              <a:defRPr/>
            </a:lvl1pPr>
            <a:lvl2pPr marL="457200" lvl="1" indent="-2667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Char char="○"/>
              <a:defRPr/>
            </a:lvl2pPr>
            <a:lvl3pPr marL="685800" lvl="2" indent="-2667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Char char="■"/>
              <a:defRPr/>
            </a:lvl3pPr>
            <a:lvl4pPr marL="914400" lvl="3" indent="-2667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Char char="●"/>
              <a:defRPr/>
            </a:lvl4pPr>
            <a:lvl5pPr marL="1143000" lvl="4" indent="-2667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Char char="○"/>
              <a:defRPr/>
            </a:lvl5pPr>
            <a:lvl6pPr marL="1371600" lvl="5" indent="-2667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Char char="■"/>
              <a:defRPr/>
            </a:lvl6pPr>
            <a:lvl7pPr marL="1600200" lvl="6" indent="-2667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Char char="●"/>
              <a:defRPr/>
            </a:lvl7pPr>
            <a:lvl8pPr marL="1828800" lvl="7" indent="-2667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Char char="○"/>
              <a:defRPr/>
            </a:lvl8pPr>
            <a:lvl9pPr marL="2057400" lvl="8" indent="-2667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11594419" y="6262398"/>
            <a:ext cx="433792" cy="435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1300">
                <a:solidFill>
                  <a:srgbClr val="ADADAD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1300">
                <a:solidFill>
                  <a:srgbClr val="ADADAD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1300">
                <a:solidFill>
                  <a:srgbClr val="ADADAD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1300">
                <a:solidFill>
                  <a:srgbClr val="ADADAD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1300">
                <a:solidFill>
                  <a:srgbClr val="ADADAD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1300">
                <a:solidFill>
                  <a:srgbClr val="ADADAD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1300">
                <a:solidFill>
                  <a:srgbClr val="ADADAD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1300">
                <a:solidFill>
                  <a:srgbClr val="ADADAD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1300">
                <a:solidFill>
                  <a:srgbClr val="ADADAD"/>
                </a:solidFill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272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868C0-711D-D343-A4D1-CD0636C7F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E94BF-5829-6147-9CE4-53DC82D229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837F7E-0285-AB42-8693-85954F4DA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B7DA0-53A4-8447-B8D4-5B08E7A75C15}" type="datetimeFigureOut">
              <a:rPr lang="de-DE" smtClean="0"/>
              <a:t>14.12.20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1FEBE1-A046-B645-A3F3-9C14DDB31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D914C8-6184-F440-9459-1CA11DB05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1979-50B6-A341-BAFC-F5FD461808E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1786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ACDAB-9098-524D-B6F9-C33C616F3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863893-442F-B540-AC90-6064E7E3B1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259522-BFC1-A240-AFFD-CA508A181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B7DA0-53A4-8447-B8D4-5B08E7A75C15}" type="datetimeFigureOut">
              <a:rPr lang="de-DE" smtClean="0"/>
              <a:t>14.12.20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0AF06C-1B0A-904C-8FF7-BB2B18A3A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8D9487-E46C-4844-A21A-F4531990F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1979-50B6-A341-BAFC-F5FD461808E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3634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A54E9-7C54-2F46-9ED4-8934F6E62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E62C11-D305-C34C-86D7-656B242212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642EB2-BC61-C348-A0EA-542E4E5492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AE0F50-983D-894D-BCD3-BC9D18A23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B7DA0-53A4-8447-B8D4-5B08E7A75C15}" type="datetimeFigureOut">
              <a:rPr lang="de-DE" smtClean="0"/>
              <a:t>14.12.20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0832F9-2045-C247-AAB7-5D9A0EBC4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08F4BA-1673-3940-B725-B528D2EFF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1979-50B6-A341-BAFC-F5FD461808E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5719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984AA-F600-FB42-A772-56A2BC50F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E68098-887C-0B4B-9DBD-0E49D7BA4E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716710-4995-C844-AEC4-E21CEF3AC3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E89951-6857-B44A-AB69-B7C4D81A11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35A5B9-1FD7-A941-BCAE-88320429D4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32F04B-BC82-6B4D-853B-5AC33BDF4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B7DA0-53A4-8447-B8D4-5B08E7A75C15}" type="datetimeFigureOut">
              <a:rPr lang="de-DE" smtClean="0"/>
              <a:t>14.12.20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43FD09-3D47-0845-BB24-A75D1F5C3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48CB4D-5C06-EC40-96DA-1683331D8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1979-50B6-A341-BAFC-F5FD461808E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5190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1B8FD-D33E-9940-9A7C-67B6FD7B0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3BF750-A4EC-FC46-8B03-DFB5F4F4E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B7DA0-53A4-8447-B8D4-5B08E7A75C15}" type="datetimeFigureOut">
              <a:rPr lang="de-DE" smtClean="0"/>
              <a:t>14.12.20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7C4A63-055F-2C40-BECD-B5525F5F0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702800-1FA1-A04F-B819-1BFE62E14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1979-50B6-A341-BAFC-F5FD461808E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5835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462695-3B69-9A4A-B987-537E57A3D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B7DA0-53A4-8447-B8D4-5B08E7A75C15}" type="datetimeFigureOut">
              <a:rPr lang="de-DE" smtClean="0"/>
              <a:t>14.12.20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157F23-3BFE-8B4C-8661-9D931977F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1A51A7-02E8-E742-BA69-CD432F553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1979-50B6-A341-BAFC-F5FD461808E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8706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A2FD0-442A-1849-965D-36F016A80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E26CA-C0E8-944B-90C5-94152D509F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80DE95-4F5A-FB4B-A658-16C19583A5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DEAD4E-8D0D-364E-B362-E39D10058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B7DA0-53A4-8447-B8D4-5B08E7A75C15}" type="datetimeFigureOut">
              <a:rPr lang="de-DE" smtClean="0"/>
              <a:t>14.12.20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F63AFB-50D3-8440-9081-9DDE1E385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9A3D5C-DFDF-0E48-B20F-719A06596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1979-50B6-A341-BAFC-F5FD461808E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5673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25C72-B1E8-0C44-A766-22F6E1EFB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BEFFE5-C227-924E-941F-504CB8DDB0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CC68BF-1C8E-D74C-9885-B7FA5231EF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C37E35-68FD-9749-AFAA-286ED06EA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B7DA0-53A4-8447-B8D4-5B08E7A75C15}" type="datetimeFigureOut">
              <a:rPr lang="de-DE" smtClean="0"/>
              <a:t>14.12.20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7C6D4-993F-864F-927E-B7B5B9844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B3304A-A66F-5048-96D6-0A9727815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1979-50B6-A341-BAFC-F5FD461808E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0162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D28423-CBDC-1A40-9BD6-0D37F868E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316470-80FA-EB43-A6D8-84EBAE97B6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079434-A90F-1C4C-81F2-92D631E7D7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7B7DA0-53A4-8447-B8D4-5B08E7A75C15}" type="datetimeFigureOut">
              <a:rPr lang="de-DE" smtClean="0"/>
              <a:t>14.12.20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7B8BF7-F398-5440-B528-2B4F6DE012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5F8591-EB41-8242-9C42-08BAA54CCE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E41979-50B6-A341-BAFC-F5FD461808E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776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8"/>
          <p:cNvSpPr txBox="1">
            <a:spLocks noGrp="1"/>
          </p:cNvSpPr>
          <p:nvPr>
            <p:ph type="title"/>
          </p:nvPr>
        </p:nvSpPr>
        <p:spPr>
          <a:xfrm>
            <a:off x="2716081" y="129156"/>
            <a:ext cx="6804837" cy="76365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888" tIns="121888" rIns="121888" bIns="121888" rtlCol="0" anchor="t" anchorCtr="0">
            <a:noAutofit/>
          </a:bodyPr>
          <a:lstStyle/>
          <a:p>
            <a:pPr algn="ctr">
              <a:buSzPts val="5800"/>
            </a:pPr>
            <a:r>
              <a:rPr lang="en-US" sz="3300" dirty="0">
                <a:solidFill>
                  <a:srgbClr val="FF0000"/>
                </a:solidFill>
              </a:rPr>
              <a:t>Pixels / Voxels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138" name="Google Shape;138;p18"/>
          <p:cNvSpPr txBox="1">
            <a:spLocks noGrp="1"/>
          </p:cNvSpPr>
          <p:nvPr>
            <p:ph type="body" idx="1"/>
          </p:nvPr>
        </p:nvSpPr>
        <p:spPr>
          <a:xfrm>
            <a:off x="721380" y="1158086"/>
            <a:ext cx="5801586" cy="76365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888" tIns="121888" rIns="121888" bIns="121888" rtlCol="0" anchor="t" anchorCtr="0">
            <a:noAutofit/>
          </a:bodyPr>
          <a:lstStyle/>
          <a:p>
            <a:pPr marL="0" indent="0">
              <a:buClr>
                <a:srgbClr val="ADADAD"/>
              </a:buClr>
              <a:buSzPts val="4500"/>
              <a:buNone/>
            </a:pPr>
            <a:r>
              <a:rPr lang="en-US" sz="3000" dirty="0">
                <a:solidFill>
                  <a:srgbClr val="FFFFFF"/>
                </a:solidFill>
              </a:rPr>
              <a:t>Image = { value, coordinate }</a:t>
            </a:r>
            <a:endParaRPr sz="3000" dirty="0">
              <a:solidFill>
                <a:srgbClr val="FFFFFF"/>
              </a:solidFill>
            </a:endParaRPr>
          </a:p>
        </p:txBody>
      </p:sp>
      <p:pic>
        <p:nvPicPr>
          <p:cNvPr id="139" name="Google Shape;139;p18" descr="Google Shape;144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46942" y="1921740"/>
            <a:ext cx="3724668" cy="35473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0" name="Google Shape;140;p18"/>
          <p:cNvCxnSpPr/>
          <p:nvPr/>
        </p:nvCxnSpPr>
        <p:spPr>
          <a:xfrm rot="10800000" flipH="1">
            <a:off x="4253635" y="3515190"/>
            <a:ext cx="1" cy="1136801"/>
          </a:xfrm>
          <a:prstGeom prst="straightConnector1">
            <a:avLst/>
          </a:prstGeom>
          <a:noFill/>
          <a:ln w="25400" cap="flat" cmpd="sng">
            <a:solidFill>
              <a:srgbClr val="ADADAD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41" name="Google Shape;141;p18"/>
          <p:cNvCxnSpPr/>
          <p:nvPr/>
        </p:nvCxnSpPr>
        <p:spPr>
          <a:xfrm>
            <a:off x="5374708" y="5544856"/>
            <a:ext cx="1208801" cy="1"/>
          </a:xfrm>
          <a:prstGeom prst="straightConnector1">
            <a:avLst/>
          </a:prstGeom>
          <a:noFill/>
          <a:ln w="25400" cap="flat" cmpd="sng">
            <a:solidFill>
              <a:srgbClr val="ADADAD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42" name="Google Shape;142;p18"/>
          <p:cNvSpPr txBox="1"/>
          <p:nvPr/>
        </p:nvSpPr>
        <p:spPr>
          <a:xfrm>
            <a:off x="5724242" y="5491557"/>
            <a:ext cx="525201" cy="700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88" tIns="121888" rIns="121888" bIns="121888" anchor="t" anchorCtr="0">
            <a:noAutofit/>
          </a:bodyPr>
          <a:lstStyle/>
          <a:p>
            <a:pPr>
              <a:buClr>
                <a:srgbClr val="ADADAD"/>
              </a:buClr>
              <a:buSzPts val="6400"/>
            </a:pPr>
            <a:r>
              <a:rPr lang="en-US" sz="3200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 sz="900"/>
          </a:p>
        </p:txBody>
      </p:sp>
      <p:sp>
        <p:nvSpPr>
          <p:cNvPr id="143" name="Google Shape;143;p18"/>
          <p:cNvSpPr txBox="1"/>
          <p:nvPr/>
        </p:nvSpPr>
        <p:spPr>
          <a:xfrm>
            <a:off x="3831242" y="3760383"/>
            <a:ext cx="833201" cy="700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88" tIns="121888" rIns="121888" bIns="121888" anchor="t" anchorCtr="0">
            <a:noAutofit/>
          </a:bodyPr>
          <a:lstStyle/>
          <a:p>
            <a:pPr>
              <a:buClr>
                <a:srgbClr val="ADADAD"/>
              </a:buClr>
              <a:buSzPts val="6400"/>
            </a:pPr>
            <a:r>
              <a:rPr lang="en-US" sz="3200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endParaRPr sz="900"/>
          </a:p>
        </p:txBody>
      </p:sp>
      <p:pic>
        <p:nvPicPr>
          <p:cNvPr id="145" name="Google Shape;14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42384" y="1921736"/>
            <a:ext cx="2178185" cy="14631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032618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12</Words>
  <Application>Microsoft Macintosh PowerPoint</Application>
  <PresentationFormat>Widescreen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Pixels / Voxels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Pixels / Voxels</dc:title>
  <dc:creator>Microsoft Office User</dc:creator>
  <cp:lastModifiedBy>Microsoft Office User</cp:lastModifiedBy>
  <cp:revision>1</cp:revision>
  <dcterms:created xsi:type="dcterms:W3CDTF">2020-12-14T08:39:49Z</dcterms:created>
  <dcterms:modified xsi:type="dcterms:W3CDTF">2020-12-14T08:41:13Z</dcterms:modified>
</cp:coreProperties>
</file>