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69"/>
  </p:normalViewPr>
  <p:slideViewPr>
    <p:cSldViewPr snapToGrid="0" snapToObjects="1">
      <p:cViewPr varScale="1">
        <p:scale>
          <a:sx n="95" d="100"/>
          <a:sy n="95" d="100"/>
        </p:scale>
        <p:origin x="6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8DB01-EB6D-9946-BFB8-BAAD451EF2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0C09C5-F46B-3345-8010-252BF117E2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73235-ACBF-E442-A1F3-FD9D028CE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81ACE-04F0-0C49-ADD7-C581B26DC32A}" type="datetimeFigureOut">
              <a:rPr lang="de-DE" smtClean="0"/>
              <a:t>10.03.22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27CA8C-BA49-D345-BF96-005204295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3FF0C7-D420-CF42-82C7-9F47F5D91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D0FDB-D062-1F49-877D-6620330CEBF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6877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15CF9-3666-6F4B-B9D2-2DCEF4BE4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667CE1-7A31-9B48-A28D-E9055E5448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82DCA8-5EA9-404B-889C-49B99BD27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81ACE-04F0-0C49-ADD7-C581B26DC32A}" type="datetimeFigureOut">
              <a:rPr lang="de-DE" smtClean="0"/>
              <a:t>10.03.22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3B3FD-C6A7-2D49-951D-487626B91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ABD1E7-5303-9641-A1BA-03D75B76F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D0FDB-D062-1F49-877D-6620330CEBF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8317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EFF76D-5D15-F34E-A5F7-4646D5D605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592780-BD2C-D544-B75D-E21EB17D26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810BA-9689-9144-B12A-B3313930C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81ACE-04F0-0C49-ADD7-C581B26DC32A}" type="datetimeFigureOut">
              <a:rPr lang="de-DE" smtClean="0"/>
              <a:t>10.03.22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089262-79DE-E241-BB62-B9537D60A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2BA18A-E31D-A148-9118-D465543E1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D0FDB-D062-1F49-877D-6620330CEBF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1081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333CA-D1FD-E842-A57C-7306E6BD1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58FEE-AB5C-4046-8C7E-1667F1958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FC3509-AA77-2043-B3EE-55E661D50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81ACE-04F0-0C49-ADD7-C581B26DC32A}" type="datetimeFigureOut">
              <a:rPr lang="de-DE" smtClean="0"/>
              <a:t>10.03.22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118C75-D832-B142-9E73-A7CF25384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3C8258-2F1B-8744-B6E5-5D877BCB9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D0FDB-D062-1F49-877D-6620330CEBF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03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3DA9A-0964-4846-862F-630F8A4EE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84033-8C03-9847-9B44-FA688315CA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3F9231-99CE-4344-A051-71345CF83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81ACE-04F0-0C49-ADD7-C581B26DC32A}" type="datetimeFigureOut">
              <a:rPr lang="de-DE" smtClean="0"/>
              <a:t>10.03.22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8D1510-1D00-C445-9274-DF6C2243D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CAFB4C-447C-274E-8BCE-C3E2412E8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D0FDB-D062-1F49-877D-6620330CEBF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1457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60FE8-150B-D347-9CAD-9CD5A5D98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20DF6-3B15-E14D-A9A3-C628397CB0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1368AA-3A3A-2C41-BC8B-4BD649B4C0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B5A41B-CFF7-F742-B3F5-E882A043C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81ACE-04F0-0C49-ADD7-C581B26DC32A}" type="datetimeFigureOut">
              <a:rPr lang="de-DE" smtClean="0"/>
              <a:t>10.03.22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EA3440-EEE2-9045-ADD8-80B961A59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0494C1-ECF0-724B-A32C-CFA7025FB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D0FDB-D062-1F49-877D-6620330CEBF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5706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82BA5-9DC1-FF47-B643-301B56A83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0FB3C1-1D00-3B4C-9A34-E672E512AD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F3B3B9-9A76-7947-93F7-46C564B6AE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0E89FE-C2FF-644D-96F8-57BB26F8E3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C12D39-70AB-624D-A774-D84508ADCD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C29499-4C51-FD49-BB36-D399EE32E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81ACE-04F0-0C49-ADD7-C581B26DC32A}" type="datetimeFigureOut">
              <a:rPr lang="de-DE" smtClean="0"/>
              <a:t>10.03.22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03B55A-D638-E246-A1A0-569F9E97E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A6E32B-F6FE-1542-A4CA-379C16B2E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D0FDB-D062-1F49-877D-6620330CEBF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8740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B8E22-FA0C-A848-BF73-D4C140CAA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A7DB61-1681-A34A-A4A7-4B42FEE63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81ACE-04F0-0C49-ADD7-C581B26DC32A}" type="datetimeFigureOut">
              <a:rPr lang="de-DE" smtClean="0"/>
              <a:t>10.03.22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CCCFEF-1016-7341-91F2-FA4E5587E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39D51-4D13-0F4E-AB1D-26AB0ACBD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D0FDB-D062-1F49-877D-6620330CEBF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2674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1071EF-044F-9646-AFCD-24518FDB2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81ACE-04F0-0C49-ADD7-C581B26DC32A}" type="datetimeFigureOut">
              <a:rPr lang="de-DE" smtClean="0"/>
              <a:t>10.03.22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E93B87-6C4D-6D44-8B63-9FA6AFC7F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1F11BC-1F83-ED49-A67A-55DAB4954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D0FDB-D062-1F49-877D-6620330CEBF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2594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E2462-CC99-0646-A674-CADBC3761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8F32F-0724-894A-9991-F0193F11B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87EAEF-AF32-2849-861F-9F0D742932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6DD1E8-80F0-154B-BD63-5C73A2657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81ACE-04F0-0C49-ADD7-C581B26DC32A}" type="datetimeFigureOut">
              <a:rPr lang="de-DE" smtClean="0"/>
              <a:t>10.03.22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1AA6F7-559E-F64A-9D65-FEB310425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C6BB8C-1D53-B04D-8C90-5A69009A0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D0FDB-D062-1F49-877D-6620330CEBF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7936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8DCEE-F613-CD41-9627-897FCF2DD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B34E43-AD46-694A-911C-7E15B3336A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E49ABA-079E-D942-9BF0-E22523C213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D35052-D23C-BF4E-A328-A7FE48405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81ACE-04F0-0C49-ADD7-C581B26DC32A}" type="datetimeFigureOut">
              <a:rPr lang="de-DE" smtClean="0"/>
              <a:t>10.03.22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2412B9-26F2-F444-A668-458494B3D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9974EF-F53C-FC49-8C78-88E73ACEC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D0FDB-D062-1F49-877D-6620330CEBF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377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876A87-5F74-934C-8D6F-4C68E0802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F44AAB-EB57-F94F-89E9-011D37D5DC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568C82-56D2-D943-B60A-9D33002CFF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381ACE-04F0-0C49-ADD7-C581B26DC32A}" type="datetimeFigureOut">
              <a:rPr lang="de-DE" smtClean="0"/>
              <a:t>10.03.22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ED28E1-C1F1-014E-A1F5-2380D7FD14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795775-9444-C043-A29F-D0705CD0C7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CD0FDB-D062-1F49-877D-6620330CEBF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9283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7" Type="http://schemas.openxmlformats.org/officeDocument/2006/relationships/image" Target="../media/image6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tiff"/><Relationship Id="rId5" Type="http://schemas.openxmlformats.org/officeDocument/2006/relationships/image" Target="../media/image4.tiff"/><Relationship Id="rId4" Type="http://schemas.openxmlformats.org/officeDocument/2006/relationships/image" Target="../media/image3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181BE-FDB4-3542-9C38-CB5D421841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Cell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nuclei</a:t>
            </a:r>
            <a:r>
              <a:rPr lang="de-DE" dirty="0"/>
              <a:t> </a:t>
            </a:r>
            <a:r>
              <a:rPr lang="de-DE" dirty="0" err="1"/>
              <a:t>segmentation</a:t>
            </a:r>
            <a:r>
              <a:rPr lang="de-DE" dirty="0"/>
              <a:t> </a:t>
            </a:r>
            <a:r>
              <a:rPr lang="de-DE" dirty="0" err="1"/>
              <a:t>workflow</a:t>
            </a:r>
            <a:endParaRPr lang="de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13481-C2DA-4F43-A9CB-5D32C6C2D4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7354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F03F6AB-F0B7-BD43-B71E-69BD672F7F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591" y="1898277"/>
            <a:ext cx="1028700" cy="990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BC476DD-F0A0-1D4B-A1DD-73B71DA2CC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5380" y="1898277"/>
            <a:ext cx="1028700" cy="990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80988E7-0A38-024F-A3CE-87E0C1F75B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2169" y="1898277"/>
            <a:ext cx="1028700" cy="990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568928A-851F-7F42-8F78-3E9EF728DE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8958" y="1898277"/>
            <a:ext cx="1028700" cy="990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C1C22F6-D60A-F746-A3A4-C6A312FD1C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65747" y="1898277"/>
            <a:ext cx="1028700" cy="990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701269C-EB78-EC4F-B734-E9D1055467F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62536" y="1898277"/>
            <a:ext cx="10287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663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5</Words>
  <Application>Microsoft Macintosh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Cell and nuclei segmentation workflow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Cell and nuclei segmentation workflow</dc:title>
  <dc:creator>Christian Tischer</dc:creator>
  <cp:lastModifiedBy>Christian Tischer</cp:lastModifiedBy>
  <cp:revision>2</cp:revision>
  <dcterms:created xsi:type="dcterms:W3CDTF">2022-03-10T13:50:11Z</dcterms:created>
  <dcterms:modified xsi:type="dcterms:W3CDTF">2022-03-10T13:56:29Z</dcterms:modified>
</cp:coreProperties>
</file>