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/>
    <p:restoredTop sz="94666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637-CBA5-FC40-9902-5C9363A3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A76A-C185-FF49-AF3B-FCF1CBD3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08F-1581-F54C-AE8A-AEFEFB0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5800-83B5-4B43-A304-2A36359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4690-3F6C-974A-81A2-1AE1249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C9A-1801-2E48-B231-F10C69D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4BB9-F6EE-0943-9656-D0A31E2A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E2B2-84BE-9F42-94BB-F8A83A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00C-7036-1641-A668-DCF4124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5D7-E844-1542-BD88-63A75D7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29CFB-80C6-3F4F-BD05-D47FF80D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B55-6096-5345-A84A-25689741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D580-1A09-7047-BE35-569D11E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ED0-CBD3-F041-AD73-B994029B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4D79-7DB3-2A40-8D77-4798A46F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E59-4D78-BD48-8DDE-5E20E7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11A8-FB4C-444D-8D5F-17B9F4B9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6BB1-9B0E-A84D-8DBF-F6299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EC5C-B00C-5B4E-96E7-95C07AA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3E8-E382-DA4F-B856-F0D0259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DDC-85E8-4E42-A194-9C34CFF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C4B-EE39-F34C-909D-029A1BB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8A4-FF44-9A42-A645-B6FB34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F8F9-47FC-6D4E-8DAF-8CE333B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01E-1F37-E04C-BDAA-F139476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AE3-11C1-F445-9E91-4290BC0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C953-61B9-5541-90FB-CCA4E3D0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8EAE-0B4E-6942-9024-E654C7C5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5883-D944-794B-8BE7-66F5E4E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9C0F-B636-3F45-87D9-CE0A340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8853-DCFC-0F40-A442-30D3818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62-9945-9445-B606-C42A900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6032-066C-5A49-A26D-2499CA65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CBA4-CD26-1348-A96D-1C65E60D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DED7-CF7F-8346-9055-DE3359D2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5278-2CDC-4148-81D9-D6B384E9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078-74D7-7948-8F51-9F34BBE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48D2-C5A8-3F48-8FE7-76952FC9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CCB9-5CDB-CB4D-A500-004CA02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A6A-FC9D-6E4F-8FCD-E48CF34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8A6F-6110-4C43-962C-4233706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764E-E521-C844-A394-63E449D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5566-5C5D-DA4A-96E2-DFF0B6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2E87-1D74-874B-8251-00CEACC0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75B3-BF51-EE4E-8D34-6C63C3F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AB97-C29B-CF4F-8B00-72FB69F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023-89ED-DA46-BDCB-5A92894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6B29-E9F7-FD4F-B8B0-66CC46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B87-6BE3-1441-A5BB-F9AD6A2E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480D-61D9-2D4C-9F83-3836F962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3FB5-37EB-7D4C-AA05-88BAA0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8DA8-EAA8-8C46-B64D-3E3DF3E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55C-DDFE-0348-BAB2-87F808B0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25E4-FA4C-F34A-9752-DF165EB9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4DF-E5E2-DB44-8B2C-7E5BC82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8459-C2E5-B045-80D2-6797984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5076-405F-CD40-AC13-47E93BC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5491-9976-EF44-8FCE-04842B9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A9643-BBC5-0D42-89E7-772AF9F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68D-AE92-F443-A3BE-D3B8EE7B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5F12-C5C5-9940-9A6C-ED8F19CF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0969-D8B9-1B40-A5E3-40294251B92B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BB70-DB50-604C-BFF4-D8F92BBB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93FB-8CF0-4445-8ACA-5631319D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BF-5B9C-6649-A0EC-A388977D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Neighbourhood</a:t>
            </a:r>
            <a:r>
              <a:rPr lang="de-DE" dirty="0"/>
              <a:t>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7BD-42D6-254D-95F6-20718B6F5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69kPIg2kyVlUavkyCivaSy5h5VIkRUKv0tK8Yfhd7puGkwSZU1B8TyFIyeguXQ-QH71cQkkqBvnl789llVLmEqLc5UoY1NFIWaRZOLOWc2_gXg6RAFT4352f3fvLLkmxAiMDqk5h">
            <a:extLst>
              <a:ext uri="{FF2B5EF4-FFF2-40B4-BE49-F238E27FC236}">
                <a16:creationId xmlns:a16="http://schemas.microsoft.com/office/drawing/2014/main" id="{8340A32D-3106-D641-BF40-42C7CEA7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8" y="555792"/>
            <a:ext cx="43561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9pWurBawAwNNlPMPQTegROoQUDLMfrHTqBPovSBiY2_xjTBkfPYA-riGF8Svi9AN3PkcC-BdPQfTScNEZg6D7cYmkuL0uXX_73Au56NjmDo0YUq_mG84YVt9TB01Hb0fNHkgRlit">
            <a:extLst>
              <a:ext uri="{FF2B5EF4-FFF2-40B4-BE49-F238E27FC236}">
                <a16:creationId xmlns:a16="http://schemas.microsoft.com/office/drawing/2014/main" id="{A7057D57-C15F-134F-84DE-B8C7E63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2" y="543092"/>
            <a:ext cx="4343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E6Kz826YFbCpYWle0WdY0ICP_3W5YlmSch2AAh4lsjKoXW1GTHxNZjKn3b-S-CofEny3-aMVMGTFDkHhEZokUM1E3D5GnsKD79EYNlsobh1tQfP97eUFxaOaTa7qNbD2Cf6N6EnK">
            <a:extLst>
              <a:ext uri="{FF2B5EF4-FFF2-40B4-BE49-F238E27FC236}">
                <a16:creationId xmlns:a16="http://schemas.microsoft.com/office/drawing/2014/main" id="{09E10AD0-2092-3B4D-A9B8-8CDCB932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4292"/>
            <a:ext cx="43561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YMOKCP1y16XQZ9HRW5tlMFXI4CBNI25trjedysK16l4ZS_7NYx121uE4m5SLho-5EEP-zYjp6gU9mxhwvmW097OlJj22CQp2YNjL56TwN8E3uR3aTLrqZ2uG_5hr8vArglJUhwK-">
            <a:extLst>
              <a:ext uri="{FF2B5EF4-FFF2-40B4-BE49-F238E27FC236}">
                <a16:creationId xmlns:a16="http://schemas.microsoft.com/office/drawing/2014/main" id="{24E2B882-70C7-C04D-99E5-908E9A3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9" y="2524292"/>
            <a:ext cx="44577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2zq8Mbs_-v6c4oIxhz3zZeH9bDS6IN9iFZ97polk2GwAsJ8cWtIQuY92cI33d82BuMIyzWmMI7n9KuvI2FvX81_D-ibhGSMAMm9i7soKSGCZDKBlITNK8wjFBmNhv7ZI-C7aUntg">
            <a:extLst>
              <a:ext uri="{FF2B5EF4-FFF2-40B4-BE49-F238E27FC236}">
                <a16:creationId xmlns:a16="http://schemas.microsoft.com/office/drawing/2014/main" id="{9040198C-DE1F-5142-AD7F-14EE89D3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" y="4543592"/>
            <a:ext cx="444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M1CGm8y4JM7WYvCku1zowPPhx5tpxaPemANcWJlBIxQBzFzC1M2L-OJ1R2AVTkMW1n30XbGfI6-xfZKLxLx41TG__MtouOjcnwlQm57CoWlQA-bC1zlhWbXVrZxt1yDSlNAqq51q">
            <a:extLst>
              <a:ext uri="{FF2B5EF4-FFF2-40B4-BE49-F238E27FC236}">
                <a16:creationId xmlns:a16="http://schemas.microsoft.com/office/drawing/2014/main" id="{B3900051-79A3-0740-8E0D-BAD16C0B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43" y="4543592"/>
            <a:ext cx="4584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C3A0E-C594-CE45-B3D4-FC0433BE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342781"/>
            <a:ext cx="2823411" cy="2952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CE385-04F7-4541-A4C6-9DF4D0C4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49" y="845719"/>
            <a:ext cx="2729330" cy="2106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49E51-9833-294D-BE0C-AB785D34A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77" y="4922621"/>
            <a:ext cx="7581900" cy="158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F331E-3B43-E742-9B18-345B74287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977" y="3295650"/>
            <a:ext cx="7581900" cy="1587500"/>
          </a:xfrm>
          <a:prstGeom prst="rect">
            <a:avLst/>
          </a:prstGeom>
        </p:spPr>
      </p:pic>
      <p:pic>
        <p:nvPicPr>
          <p:cNvPr id="8" name="Picture 8" descr="https://lh6.googleusercontent.com/YMOKCP1y16XQZ9HRW5tlMFXI4CBNI25trjedysK16l4ZS_7NYx121uE4m5SLho-5EEP-zYjp6gU9mxhwvmW097OlJj22CQp2YNjL56TwN8E3uR3aTLrqZ2uG_5hr8vArglJUhwK-">
            <a:extLst>
              <a:ext uri="{FF2B5EF4-FFF2-40B4-BE49-F238E27FC236}">
                <a16:creationId xmlns:a16="http://schemas.microsoft.com/office/drawing/2014/main" id="{204E6FF5-B72B-094D-9AAA-849F4596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90" y="1012468"/>
            <a:ext cx="3524083" cy="15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A4079-3C5D-3649-ABB7-16AB377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5" y="1449805"/>
            <a:ext cx="3596309" cy="37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C9088-C938-8041-A993-37543A0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53" y="1869907"/>
            <a:ext cx="3784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C17834-C385-9C48-9501-35D08DE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61108"/>
            <a:ext cx="7581900" cy="158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0B10A-2902-684A-9CC1-3E64150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934137"/>
            <a:ext cx="75819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43F32-F933-654C-B5AA-4C458512DE57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2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B3B85-993D-524C-AF89-238598A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1678"/>
            <a:ext cx="7581900" cy="176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6B31-DA9E-F149-B74D-3C57EB9E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044380"/>
            <a:ext cx="7551742" cy="1756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DF7F-8472-A04C-A198-1F0360D25170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Neighbourhood Filters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Filters</dc:title>
  <dc:creator>Microsoft Office User</dc:creator>
  <cp:lastModifiedBy>Microsoft Office User</cp:lastModifiedBy>
  <cp:revision>10</cp:revision>
  <dcterms:created xsi:type="dcterms:W3CDTF">2021-01-25T19:28:55Z</dcterms:created>
  <dcterms:modified xsi:type="dcterms:W3CDTF">2021-01-26T08:12:56Z</dcterms:modified>
</cp:coreProperties>
</file>