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 snapToObjects="1">
      <p:cViewPr varScale="1">
        <p:scale>
          <a:sx n="98" d="100"/>
          <a:sy n="98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BDD9-0176-E34E-A3DF-AD56F0FF0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B9204-A543-4A4B-8C01-7AA0ECF5F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61B61-0929-D246-83BC-221276AC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26F4-E572-264E-84A2-FEA0F5DD73BC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6ED2-FEB6-0440-916E-7CA6DAFC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AD7F1-A771-3144-AF11-15CAD508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2B8D-C079-FD4A-87A8-EE169F5A91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62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9A39-1994-734F-871A-BD6F195D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C430A-15BB-9941-8A93-D0F8701AA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0E731-A08C-CE4C-A713-3456F20E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26F4-E572-264E-84A2-FEA0F5DD73BC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F55F-2B16-6C47-9F74-E5FD0AA4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B07CE-FD4C-F243-8AA2-94D7607A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2B8D-C079-FD4A-87A8-EE169F5A91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98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25AB1-5238-4A47-8A82-57E3E0AC6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C138C-A9C3-0E4F-9454-14C5A9C5D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128C4-48E1-1345-9EE8-077EC232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26F4-E572-264E-84A2-FEA0F5DD73BC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2FAB3-0A55-AA4A-A7B2-3AB721D7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08B0-60A7-964B-B950-430F2233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2B8D-C079-FD4A-87A8-EE169F5A91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33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14E8-6816-9E46-9C8A-05A35903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DFFA-52B3-3F45-9F8F-ABF487B2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6D370-0B63-3543-B2F7-403554B0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26F4-E572-264E-84A2-FEA0F5DD73BC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3F6BE-CDC6-4B44-B44D-3F6348FC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CF814-55E5-F646-801F-1E90517F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2B8D-C079-FD4A-87A8-EE169F5A91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05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33EB-6943-2A49-9835-9F32FB90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53828-0FE1-434E-89C6-2718A6EC3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5C574-7E62-D84E-A2D1-97CE75CC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26F4-E572-264E-84A2-FEA0F5DD73BC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1B51-4598-9745-B718-FE32495E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EA99F-6627-B74F-AD53-3B4F665C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2B8D-C079-FD4A-87A8-EE169F5A91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58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AA80-944E-7241-855B-2A680963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0E49-F18E-9845-BBA0-2EB0A710A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79888-6EE8-E344-8471-A8CAB2B56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0247F-918F-594A-94E6-C785ADB3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26F4-E572-264E-84A2-FEA0F5DD73BC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D8470-0057-4F4D-B157-A78AB696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94099-DC57-7A41-8F60-117FB8A5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2B8D-C079-FD4A-87A8-EE169F5A91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86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AA35-FC4F-7547-8F47-29D39788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A8DAA-3A30-D949-98FD-B4AF3F2A7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9B378-7F3A-DD4C-8E1D-0A9536030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1D520-07A6-6645-8A9D-ACCDE260D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EC879-C617-E949-84B2-28298C459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8362C-4082-C74C-B06E-69E3B4E9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26F4-E572-264E-84A2-FEA0F5DD73BC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19D15-7CEA-954E-97D3-CAFC2F0F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92288-BEAA-F54E-B028-FA927B8B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2B8D-C079-FD4A-87A8-EE169F5A91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42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740E-3BDA-C847-BABE-13155A7D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BDB01-8597-5C4A-9930-07CF1E48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26F4-E572-264E-84A2-FEA0F5DD73BC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443D5-0C6B-144D-9159-3CFD47D1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81D0-2FD6-344C-995E-0F0F3801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2B8D-C079-FD4A-87A8-EE169F5A91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96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9EF0D-9CBE-2D4C-BB15-97AAEB1F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26F4-E572-264E-84A2-FEA0F5DD73BC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231E9-A4CC-D84B-B3C2-BB003AA4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B40A1-C21C-1C42-BC2C-F15F7685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2B8D-C079-FD4A-87A8-EE169F5A91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58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CB75-EE92-3E4E-BDDC-46504609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C53E-0253-2E4C-A35D-2962F6EA6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8C618-6781-3C46-8748-BB4AFDAD1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6BDFB-6310-D842-89E4-421D5712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26F4-E572-264E-84A2-FEA0F5DD73BC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2992E-40E1-554A-86C5-C084291F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D8F53-82C0-6544-9D20-0E1AB968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2B8D-C079-FD4A-87A8-EE169F5A91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05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B3E9-137A-9840-8DB1-3EDE8CC8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08B86-7B8D-C840-B835-259A05846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54548-F869-984B-B50D-120F3A505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3811B-C8ED-014C-A0DA-FD12D87B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26F4-E572-264E-84A2-FEA0F5DD73BC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915A0-EA80-F74C-B443-B9DFF6E1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957AD-B32D-D243-96FB-CC65B2C2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2B8D-C079-FD4A-87A8-EE169F5A91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36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93EDF-491B-9743-B7DC-16BB5E0C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BC60A-8277-C14B-A399-1A7CCF780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EA65A-1959-564F-8DCA-74AE3C62E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C26F4-E572-264E-84A2-FEA0F5DD73BC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BF57-5026-C44C-89D4-AC81E7159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B0540-A9B3-7742-B297-168CCD3C3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D2B8D-C079-FD4A-87A8-EE169F5A91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5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D24C-4B7D-8444-BF50-48278151C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Manual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27374-BD42-CA43-AD19-6F0AC8A65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61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C7D2FA-A62B-6E48-920F-23E3B0F5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29" y="383487"/>
            <a:ext cx="5919171" cy="5679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C7F323-5CF9-A944-A56D-F8AE63481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314" y="4628149"/>
            <a:ext cx="2971800" cy="143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2DD5C9-D4EA-454B-A1C7-96CF605CC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028" y="571243"/>
            <a:ext cx="4279719" cy="526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7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Manual Segmentation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Segmentation</dc:title>
  <dc:creator>Christian Tischer</dc:creator>
  <cp:lastModifiedBy>Christian Tischer</cp:lastModifiedBy>
  <cp:revision>2</cp:revision>
  <dcterms:created xsi:type="dcterms:W3CDTF">2022-02-15T16:05:14Z</dcterms:created>
  <dcterms:modified xsi:type="dcterms:W3CDTF">2022-02-15T16:11:39Z</dcterms:modified>
</cp:coreProperties>
</file>