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5"/>
  </p:normalViewPr>
  <p:slideViewPr>
    <p:cSldViewPr snapToGrid="0" snapToObjects="1">
      <p:cViewPr varScale="1">
        <p:scale>
          <a:sx n="76" d="100"/>
          <a:sy n="76" d="100"/>
        </p:scale>
        <p:origin x="21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43F5-5613-C74B-A026-C56A3DE88ED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C8202-31E3-2F41-8E78-2A8C5E3796B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D2CC3-E74F-0540-AC80-B9815BBA95A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01CBBF-D14A-F443-9AF9-0AB01881E140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048AF-396B-DE42-BE7C-AEB01417F92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CCE7-9574-1F40-AAC0-E79A74A77A1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FF3C30-9153-774C-9BFF-160CD86A03A8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843579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BF53-F2A7-4340-852D-58DCB952F2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8642C-C3F6-944F-97E0-2C19BB6FCC9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E0FF3-7BDB-DC4B-84A5-CA411E32D60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ECBA2D-0CA1-CD46-9BEB-F3E9A7EB2E4C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C998B-50B1-2E4D-93D8-B1DD2ABE0F4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197CA-C181-FC47-85DA-36F81105A0A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F7DE35-F0C6-2744-BCDE-B2EA1C1D2502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209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086F3-7437-4C41-9AFB-1FF99CFB6D2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1BCDA-B097-4C42-B876-EBDCE0884E4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306-E057-8C4B-A128-812081E177F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374602-766D-274A-99D8-2752CEECE9BF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5BC7D-7F39-3843-8C55-FC94CA28FF1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C5FD8-EE7B-8D45-8609-A7CE915D3A3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807717-9FA7-844C-BC4E-4069FD1A3A81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651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9BA4F-341F-C644-B19D-C82D2199D27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565D0-C5E2-A946-8A57-602C8F79A9B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2331E-0B40-E948-ABF8-5D90D2BE4A8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845873-9B6B-974E-B70D-004383692CF9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2B429-343F-E74C-BB96-F852F7710A1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A60A9-9864-0F47-BC0A-D79E92158F2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6E3636-F584-874D-9361-8A278A6EA0F3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128002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2A9F-B0D7-5E4B-BB4C-BB2C6AAD1C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08B59-C4DB-224A-BE0C-DE7EE0E52A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5DD4C-1B99-254B-B1C9-A252879E6C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807F3F-25A3-5F44-97E8-9D758F08D4DB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2ACEF-823A-D340-8701-529CFF7F966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BBA40-27BC-0548-954A-7E5E09920C2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76DD53-91AB-4347-8B1C-15E88E6C2FD8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533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4DFE-C6E7-AE4C-8396-685E9769FB2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52ADF-CDB5-B34D-8658-6540B90CA0E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1B67F-B29F-6F40-B795-9E881C2D82C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AC3C8-20D5-EB49-A5FF-7D18C50945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DB102E-6724-A743-A2F5-48D95BE048D1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02592-05A4-B64E-BCCE-44C180971AA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88FB9-0B55-F14C-9A99-A4F40E4ACB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C8A281-BC99-764E-A86E-B38866302563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553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1152D-13C8-BD4C-B8E7-8BCFDD7364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E0BCF-A906-DE46-908B-646D6A4D81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E85C6-82B3-934D-A06A-E1ECEEC6FE5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E4061-3752-DC4C-A9BD-47F139FB5B8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23ACF-268D-F34D-8EC9-1A7DA201D84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765FF1-4898-6442-8ADF-B621787D260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2DBE61B-6503-5948-972B-189B9FCD78B7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993E34-946F-9242-B258-D480D32093A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ED6562-6016-FB4C-9A95-9A88627E0C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8583EE-6896-1840-9E4B-0AF9F472E953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93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F3AE-926B-784D-B585-7ACAD104B5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6005F-440A-1A40-BCC6-4D22CCEA389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C8CCF4-7B10-4445-8AB4-CB04CE777D08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41979-B515-ED40-A3AB-5408510A8C3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82663-C30D-1D4B-9781-A00948EF202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AED584-0683-8745-ADCE-B0FAC3151F07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963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00729-64E4-504A-903C-C46659C5A92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0FE966-D7FF-A946-B801-643ECDD25B11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C01191-4E20-2148-A67C-BA902C11E3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6584D-4C70-8B46-A365-D0CD8EBA0EB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B279DC-2A4E-4A49-81FA-43F369940EF9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1296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85CF-4C02-3844-9E6B-E0CDDF6485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5AD32-E107-F84E-AE73-3A00BF07A7B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buNone/>
              <a:defRPr sz="3200"/>
            </a:lvl1pPr>
            <a:lvl2pPr>
              <a:buNone/>
              <a:defRPr sz="2800"/>
            </a:lvl2pPr>
            <a:lvl3pPr>
              <a:buNone/>
              <a:defRPr sz="24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0EE89-F565-7B4F-9F2C-9AEB190CD0F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85462-94E4-994A-B921-B797F031B13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DBC88F-8A0C-3D45-A25F-962112A7BB56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6B785-187E-6F4E-AA32-727B66A01F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2866D-E2AB-2E4E-8B23-73A72FED30E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1040FC-2C39-D347-AE0E-8CD5DD42E1DC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076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026D-992A-FA46-B5DD-FD4322D61A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23C18-09D4-EC44-BC58-47EB7B2889C6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DE" sz="3200"/>
            </a:lvl1pPr>
          </a:lstStyle>
          <a:p>
            <a:pPr lvl="0"/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152D5-4D3C-AB4D-A4E3-001F01FBB39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68C99-CF5E-3443-958C-F16BBBBC281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17B1097-C55B-AE46-905E-7190F441FB0A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7D80C-F8AD-564E-BA62-7AD21C4ACBA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FA0B2-9B05-AB42-A5C3-1635CEB96BD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671245-D89F-B64D-B4B1-882C719C0E9D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096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C843C1-219A-0940-A88C-1960CC9A32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E5A73-29DD-8940-AFE9-BEC6F309E0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D5219-55F3-3D44-99FC-D374882EA01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BB59DC91-C6E4-9A4B-9A9D-2572085B0891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D7DFB-3A66-A045-A1A6-3C020B6725E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E9987-F2DE-6B45-85B2-2A9091F09E6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FA1FAB4E-4C44-1A4D-9EB3-B08579035DF8}" type="slidenum">
              <a:t>‹#›</a:t>
            </a:fld>
            <a:endParaRPr lang="en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ED7B-72D9-884F-8C5C-6A71A4C07204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Volume Rendering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24C37-E28F-C149-A4D6-A71AB40252C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6A1BE563-0A51-694A-B83C-5BE06FDA21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59" t="22602" r="15896" b="6282"/>
          <a:stretch/>
        </p:blipFill>
        <p:spPr>
          <a:xfrm>
            <a:off x="168026" y="321734"/>
            <a:ext cx="2429494" cy="27432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608EEC-713E-7C44-B469-63DE5AABA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666" y="321733"/>
            <a:ext cx="2305382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379BD8-B7D5-9649-B491-613CE2BB88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47"/>
          <a:stretch/>
        </p:blipFill>
        <p:spPr>
          <a:xfrm>
            <a:off x="7450312" y="321733"/>
            <a:ext cx="2247788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3102B5-8642-1D44-BADB-ED8674D3E5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3364" y="321733"/>
            <a:ext cx="2200129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85AF83-A291-6B4A-8760-D4E894A25B5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30" r="13941" b="14011"/>
          <a:stretch/>
        </p:blipFill>
        <p:spPr>
          <a:xfrm>
            <a:off x="2672785" y="321733"/>
            <a:ext cx="2321616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D8B5EE-53C1-4344-B28B-2DEE5F9D013D}"/>
              </a:ext>
            </a:extLst>
          </p:cNvPr>
          <p:cNvSpPr txBox="1"/>
          <p:nvPr/>
        </p:nvSpPr>
        <p:spPr>
          <a:xfrm>
            <a:off x="965200" y="-795867"/>
            <a:ext cx="5002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Image_data</a:t>
            </a:r>
            <a:r>
              <a:rPr lang="de-DE" dirty="0"/>
              <a:t>/xyz_8bit_calibrated__mri_full_head.tif</a:t>
            </a:r>
          </a:p>
          <a:p>
            <a:endParaRPr lang="de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7DDB1B-B171-8941-8F96-DC218C0C086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5526"/>
          <a:stretch/>
        </p:blipFill>
        <p:spPr>
          <a:xfrm>
            <a:off x="168026" y="3383802"/>
            <a:ext cx="2641602" cy="25174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048682-3B40-4F42-9AE2-6E6EF8A65BF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46096"/>
          <a:stretch/>
        </p:blipFill>
        <p:spPr>
          <a:xfrm>
            <a:off x="2969993" y="3383802"/>
            <a:ext cx="2616398" cy="25213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7134ED-3A90-894F-A423-169E103D6B7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739" t="1637"/>
          <a:stretch/>
        </p:blipFill>
        <p:spPr>
          <a:xfrm>
            <a:off x="2955090" y="4924434"/>
            <a:ext cx="917926" cy="9937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16BAA3-9316-3C4B-86CD-2695A9ABE03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297" t="3006"/>
          <a:stretch/>
        </p:blipFill>
        <p:spPr>
          <a:xfrm>
            <a:off x="168026" y="4907502"/>
            <a:ext cx="885927" cy="9937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536317-7CF1-094F-A0F0-3E048688118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46756" y="3383802"/>
            <a:ext cx="2418412" cy="25343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2909</TotalTime>
  <Words>19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Volume Rendering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Arif Ul Maula Khan</dc:creator>
  <cp:lastModifiedBy>Christian Tischer</cp:lastModifiedBy>
  <cp:revision>12</cp:revision>
  <dcterms:created xsi:type="dcterms:W3CDTF">2021-12-21T10:42:41Z</dcterms:created>
  <dcterms:modified xsi:type="dcterms:W3CDTF">2022-02-11T13:47:24Z</dcterms:modified>
</cp:coreProperties>
</file>