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216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B68C-29F6-4EB4-8270-C39E4EB575EA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340496"/>
            <a:ext cx="3700272" cy="37002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2987040"/>
            <a:ext cx="3700272" cy="37002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2858" y="3356145"/>
            <a:ext cx="4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Erode = Min value in </a:t>
            </a:r>
            <a:r>
              <a:rPr lang="en-US" dirty="0" smtClean="0">
                <a:solidFill>
                  <a:srgbClr val="FF0000"/>
                </a:solidFill>
              </a:rPr>
              <a:t>Structuring element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922" y="765421"/>
            <a:ext cx="425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Dilate = Max value in </a:t>
            </a:r>
            <a:r>
              <a:rPr lang="en-US" dirty="0" smtClean="0">
                <a:solidFill>
                  <a:srgbClr val="00EE00"/>
                </a:solidFill>
              </a:rPr>
              <a:t>Structuring element</a:t>
            </a:r>
            <a:endParaRPr lang="en-US" dirty="0">
              <a:solidFill>
                <a:srgbClr val="00EE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62" y="2362095"/>
            <a:ext cx="2240986" cy="216252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943" y="945374"/>
            <a:ext cx="2215272" cy="21377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943" y="3766523"/>
            <a:ext cx="2215272" cy="213771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726" y="945374"/>
            <a:ext cx="2215272" cy="213771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3726" y="3766523"/>
            <a:ext cx="2215272" cy="2137712"/>
          </a:xfrm>
          <a:prstGeom prst="rect">
            <a:avLst/>
          </a:prstGeom>
        </p:spPr>
      </p:pic>
      <p:cxnSp>
        <p:nvCxnSpPr>
          <p:cNvPr id="42" name="Curved Connector 41"/>
          <p:cNvCxnSpPr>
            <a:stCxn id="35" idx="0"/>
            <a:endCxn id="36" idx="1"/>
          </p:cNvCxnSpPr>
          <p:nvPr/>
        </p:nvCxnSpPr>
        <p:spPr>
          <a:xfrm rot="5400000" flipH="1" flipV="1">
            <a:off x="5848917" y="1491069"/>
            <a:ext cx="347865" cy="1394188"/>
          </a:xfrm>
          <a:prstGeom prst="curvedConnector2">
            <a:avLst/>
          </a:prstGeom>
          <a:ln w="28575">
            <a:solidFill>
              <a:srgbClr val="00E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0"/>
            <a:endCxn id="38" idx="0"/>
          </p:cNvCxnSpPr>
          <p:nvPr/>
        </p:nvCxnSpPr>
        <p:spPr>
          <a:xfrm rot="5400000" flipH="1" flipV="1">
            <a:off x="9024470" y="-251517"/>
            <a:ext cx="12700" cy="2393783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5" idx="2"/>
            <a:endCxn id="37" idx="1"/>
          </p:cNvCxnSpPr>
          <p:nvPr/>
        </p:nvCxnSpPr>
        <p:spPr>
          <a:xfrm rot="16200000" flipH="1">
            <a:off x="5867470" y="3982906"/>
            <a:ext cx="310758" cy="139418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2"/>
            <a:endCxn id="39" idx="2"/>
          </p:cNvCxnSpPr>
          <p:nvPr/>
        </p:nvCxnSpPr>
        <p:spPr>
          <a:xfrm rot="16200000" flipH="1">
            <a:off x="9024470" y="4707343"/>
            <a:ext cx="12700" cy="2393783"/>
          </a:xfrm>
          <a:prstGeom prst="curvedConnector3">
            <a:avLst>
              <a:gd name="adj1" fmla="val 1800000"/>
            </a:avLst>
          </a:prstGeom>
          <a:ln w="38100">
            <a:solidFill>
              <a:srgbClr val="00E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 rot="16200000">
            <a:off x="8053276" y="-2623416"/>
            <a:ext cx="129727" cy="6421717"/>
          </a:xfrm>
          <a:prstGeom prst="rightBrace">
            <a:avLst>
              <a:gd name="adj1" fmla="val 8333"/>
              <a:gd name="adj2" fmla="val 50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04595" y="15324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79493" y="64109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Opening</a:t>
            </a:r>
            <a:endParaRPr lang="en-US" dirty="0"/>
          </a:p>
        </p:txBody>
      </p:sp>
      <p:sp>
        <p:nvSpPr>
          <p:cNvPr id="52" name="Right Brace 51"/>
          <p:cNvSpPr/>
          <p:nvPr/>
        </p:nvSpPr>
        <p:spPr>
          <a:xfrm rot="5400000" flipV="1">
            <a:off x="8020636" y="3082630"/>
            <a:ext cx="97471" cy="6519253"/>
          </a:xfrm>
          <a:prstGeom prst="rightBrace">
            <a:avLst>
              <a:gd name="adj1" fmla="val 8333"/>
              <a:gd name="adj2" fmla="val 50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MPIBPC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Politi, Antonio</cp:lastModifiedBy>
  <cp:revision>7</cp:revision>
  <dcterms:created xsi:type="dcterms:W3CDTF">2022-02-14T15:27:08Z</dcterms:created>
  <dcterms:modified xsi:type="dcterms:W3CDTF">2022-02-14T16:42:53Z</dcterms:modified>
</cp:coreProperties>
</file>