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90B"/>
    <a:srgbClr val="D64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DB01-EB6D-9946-BFB8-BAAD451E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9C5-F46B-3345-8010-252BF117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3235-ACBF-E442-A1F3-FD9D028C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A8C-BA49-D345-BF96-00520429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F0C7-D420-CF42-82C7-9F47F5D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8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5CF9-3666-6F4B-B9D2-2DCEF4B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7CE1-7A31-9B48-A28D-E9055E54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DCA8-5EA9-404B-889C-49B99BD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B3FD-C6A7-2D49-951D-487626B9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D1E7-5303-9641-A1BA-03D75B7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FF76D-5D15-F34E-A5F7-4646D5D60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2780-BD2C-D544-B75D-E21EB17D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10BA-9689-9144-B12A-B331393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9262-79DE-E241-BB62-B9537D60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A18A-E31D-A148-9118-D465543E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33CA-D1FD-E842-A57C-7306E6BD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8FEE-AB5C-4046-8C7E-1667F195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3509-AA77-2043-B3EE-55E661D5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8C75-D832-B142-9E73-A7CF253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8258-2F1B-8744-B6E5-5D877BC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A9A-0964-4846-862F-630F8A4E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4033-8C03-9847-9B44-FA688315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9231-99CE-4344-A051-71345CF8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1510-1D00-C445-9274-DF6C2243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FB4C-447C-274E-8BCE-C3E2412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FE8-150B-D347-9CAD-9CD5A5D9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DF6-3B15-E14D-A9A3-C628397C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68AA-3A3A-2C41-BC8B-4BD649B4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41B-CFF7-F742-B3F5-E882A04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3440-EEE2-9045-ADD8-80B961A5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94C1-ECF0-724B-A32C-CFA7025F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7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2BA5-9DC1-FF47-B643-301B56A8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B3C1-1D00-3B4C-9A34-E672E512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B3B9-9A76-7947-93F7-46C564B6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E89FE-C2FF-644D-96F8-57BB26F8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2D39-70AB-624D-A774-D84508ADC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29499-4C51-FD49-BB36-D399EE32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3B55A-D638-E246-A1A0-569F9E97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6E32B-F6FE-1542-A4CA-379C16B2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E22-FA0C-A848-BF73-D4C140CA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DB61-1681-A34A-A4A7-4B42FEE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CFEF-1016-7341-91F2-FA4E5587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9D51-4D13-0F4E-AB1D-26AB0ACB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7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071EF-044F-9646-AFCD-24518FDB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3B87-6C4D-6D44-8B63-9FA6AFC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F11BC-1F83-ED49-A67A-55DAB495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462-CC99-0646-A674-CADBC376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F32F-0724-894A-9991-F0193F11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7EAEF-AF32-2849-861F-9F0D7429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D1E8-80F0-154B-BD63-5C73A265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A6F7-559E-F64A-9D65-FEB31042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BB8C-1D53-B04D-8C90-5A69009A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CEE-F613-CD41-9627-897FCF2D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34E43-AD46-694A-911C-7E15B333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49ABA-079E-D942-9BF0-E22523C2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5052-D23C-BF4E-A328-A7FE484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12B9-26F2-F444-A668-458494B3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74EF-F53C-FC49-8C78-88E73A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76A87-5F74-934C-8D6F-4C68E08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4AAB-EB57-F94F-89E9-011D37D5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C82-56D2-D943-B60A-9D33002C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28E1-C1F1-014E-A1F5-2380D7FD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5775-9444-C043-A29F-D0705CD0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81BE-FDB4-3542-9C38-CB5D4218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nuclei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3481-C2DA-4F43-A9CB-5D32C6C2D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3F6AB-F0B7-BD43-B71E-69BD672F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" y="2393751"/>
            <a:ext cx="2168936" cy="208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988E7-0A38-024F-A3CE-87E0C1F7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89" y="2393751"/>
            <a:ext cx="2168936" cy="2088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8928A-851F-7F42-8F78-3E9EF728D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89" y="4693287"/>
            <a:ext cx="2168936" cy="208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C22F6-D60A-F746-A3A4-C6A312FD1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880" y="2382712"/>
            <a:ext cx="2168936" cy="2088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1269C-EB78-EC4F-B734-E9D105546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341" y="2382711"/>
            <a:ext cx="2168936" cy="2088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AACA6-E5E9-5C49-BBB9-DC2F98C35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189" y="94215"/>
            <a:ext cx="2168936" cy="20886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61039-7F66-8F47-A02E-F9888B831352}"/>
              </a:ext>
            </a:extLst>
          </p:cNvPr>
          <p:cNvCxnSpPr>
            <a:cxnSpLocks/>
          </p:cNvCxnSpPr>
          <p:nvPr/>
        </p:nvCxnSpPr>
        <p:spPr>
          <a:xfrm>
            <a:off x="6011035" y="1224252"/>
            <a:ext cx="638013" cy="105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F9D92-4902-584A-8EF0-2496A3F9123F}"/>
              </a:ext>
            </a:extLst>
          </p:cNvPr>
          <p:cNvCxnSpPr>
            <a:cxnSpLocks/>
          </p:cNvCxnSpPr>
          <p:nvPr/>
        </p:nvCxnSpPr>
        <p:spPr>
          <a:xfrm>
            <a:off x="6039521" y="3411148"/>
            <a:ext cx="609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81F5E3-6594-4645-8056-39201ACACCE2}"/>
              </a:ext>
            </a:extLst>
          </p:cNvPr>
          <p:cNvCxnSpPr>
            <a:cxnSpLocks/>
          </p:cNvCxnSpPr>
          <p:nvPr/>
        </p:nvCxnSpPr>
        <p:spPr>
          <a:xfrm flipV="1">
            <a:off x="5976722" y="4647690"/>
            <a:ext cx="672326" cy="112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C5785B-0E3A-EF4A-8D65-39F69DFC4604}"/>
              </a:ext>
            </a:extLst>
          </p:cNvPr>
          <p:cNvSpPr txBox="1"/>
          <p:nvPr/>
        </p:nvSpPr>
        <p:spPr>
          <a:xfrm>
            <a:off x="6218447" y="10395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Seeds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EB4DA-C22A-5A40-B726-A7F7396D0DBC}"/>
              </a:ext>
            </a:extLst>
          </p:cNvPr>
          <p:cNvSpPr txBox="1"/>
          <p:nvPr/>
        </p:nvSpPr>
        <p:spPr>
          <a:xfrm>
            <a:off x="6011035" y="298163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Mask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F3CE0-8609-4549-A3E3-1520D973FCBC}"/>
              </a:ext>
            </a:extLst>
          </p:cNvPr>
          <p:cNvSpPr txBox="1"/>
          <p:nvPr/>
        </p:nvSpPr>
        <p:spPr>
          <a:xfrm>
            <a:off x="6293422" y="535871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6030F-B5F6-0A47-8F4F-63295F62C1BC}"/>
              </a:ext>
            </a:extLst>
          </p:cNvPr>
          <p:cNvSpPr txBox="1"/>
          <p:nvPr/>
        </p:nvSpPr>
        <p:spPr>
          <a:xfrm>
            <a:off x="7253632" y="1880723"/>
            <a:ext cx="12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Watershed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A589-9D25-0C4C-B2C5-53D0D2ADD1BE}"/>
              </a:ext>
            </a:extLst>
          </p:cNvPr>
          <p:cNvSpPr txBox="1"/>
          <p:nvPr/>
        </p:nvSpPr>
        <p:spPr>
          <a:xfrm>
            <a:off x="10517083" y="1880723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Overlay</a:t>
            </a:r>
            <a:endParaRPr lang="de-D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C63CF-DCC1-4642-82F3-895C9AAC05BA}"/>
              </a:ext>
            </a:extLst>
          </p:cNvPr>
          <p:cNvCxnSpPr>
            <a:cxnSpLocks/>
          </p:cNvCxnSpPr>
          <p:nvPr/>
        </p:nvCxnSpPr>
        <p:spPr>
          <a:xfrm>
            <a:off x="9094586" y="3411148"/>
            <a:ext cx="609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567B7A-DC4C-6543-BD75-9415E80BCA62}"/>
              </a:ext>
            </a:extLst>
          </p:cNvPr>
          <p:cNvSpPr txBox="1"/>
          <p:nvPr/>
        </p:nvSpPr>
        <p:spPr>
          <a:xfrm>
            <a:off x="8968338" y="2438487"/>
            <a:ext cx="996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Remove </a:t>
            </a:r>
          </a:p>
          <a:p>
            <a:r>
              <a:rPr lang="de-DE" dirty="0" err="1"/>
              <a:t>border</a:t>
            </a:r>
            <a:endParaRPr lang="de-DE" dirty="0"/>
          </a:p>
          <a:p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BF2F-464B-E04F-9A3E-D0EBB9E3446B}"/>
              </a:ext>
            </a:extLst>
          </p:cNvPr>
          <p:cNvSpPr txBox="1"/>
          <p:nvPr/>
        </p:nvSpPr>
        <p:spPr>
          <a:xfrm>
            <a:off x="1247491" y="554979"/>
            <a:ext cx="1642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D644D8"/>
                </a:solidFill>
              </a:rPr>
              <a:t>Smooth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Threshold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Connected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components</a:t>
            </a:r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06E9AD-1D1D-DE4A-8676-038B81C78DD9}"/>
              </a:ext>
            </a:extLst>
          </p:cNvPr>
          <p:cNvCxnSpPr>
            <a:cxnSpLocks/>
          </p:cNvCxnSpPr>
          <p:nvPr/>
        </p:nvCxnSpPr>
        <p:spPr>
          <a:xfrm flipV="1">
            <a:off x="2372740" y="1224252"/>
            <a:ext cx="1059072" cy="102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04BF4D-C742-E94D-8341-C263B5F9A3A3}"/>
              </a:ext>
            </a:extLst>
          </p:cNvPr>
          <p:cNvCxnSpPr>
            <a:cxnSpLocks/>
          </p:cNvCxnSpPr>
          <p:nvPr/>
        </p:nvCxnSpPr>
        <p:spPr>
          <a:xfrm flipV="1">
            <a:off x="2446940" y="3411148"/>
            <a:ext cx="9970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2F9848-8F97-7542-A61E-7A74E3994C2A}"/>
              </a:ext>
            </a:extLst>
          </p:cNvPr>
          <p:cNvSpPr txBox="1"/>
          <p:nvPr/>
        </p:nvSpPr>
        <p:spPr>
          <a:xfrm>
            <a:off x="2309292" y="2685129"/>
            <a:ext cx="140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EC90B"/>
                </a:solidFill>
              </a:rPr>
              <a:t>Smooth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Threshold</a:t>
            </a:r>
            <a:endParaRPr lang="de-D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CFD27D-3B4D-5342-B467-C07E5B120BD7}"/>
              </a:ext>
            </a:extLst>
          </p:cNvPr>
          <p:cNvCxnSpPr>
            <a:cxnSpLocks/>
          </p:cNvCxnSpPr>
          <p:nvPr/>
        </p:nvCxnSpPr>
        <p:spPr>
          <a:xfrm>
            <a:off x="2309292" y="4647690"/>
            <a:ext cx="1122520" cy="102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EFD49E-89FF-1B4D-8FCC-7461821609DA}"/>
              </a:ext>
            </a:extLst>
          </p:cNvPr>
          <p:cNvSpPr txBox="1"/>
          <p:nvPr/>
        </p:nvSpPr>
        <p:spPr>
          <a:xfrm>
            <a:off x="1583666" y="5127936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EC90B"/>
                </a:solidFill>
              </a:rPr>
              <a:t>Smooth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Invert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Cell and nuclei segmentation workflow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and nuclei segmentation workflow</dc:title>
  <dc:creator>Christian Tischer</dc:creator>
  <cp:lastModifiedBy>Christian Tischer</cp:lastModifiedBy>
  <cp:revision>10</cp:revision>
  <dcterms:created xsi:type="dcterms:W3CDTF">2022-03-10T13:50:11Z</dcterms:created>
  <dcterms:modified xsi:type="dcterms:W3CDTF">2022-03-10T16:36:28Z</dcterms:modified>
</cp:coreProperties>
</file>