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16/03/2022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33CD1-CE93-48C0-A701-1C21E47D7758}"/>
              </a:ext>
            </a:extLst>
          </p:cNvPr>
          <p:cNvGrpSpPr/>
          <p:nvPr/>
        </p:nvGrpSpPr>
        <p:grpSpPr>
          <a:xfrm>
            <a:off x="2424112" y="494049"/>
            <a:ext cx="8343901" cy="5755569"/>
            <a:chOff x="2424112" y="494049"/>
            <a:chExt cx="8343901" cy="57555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FCE83-DF69-4059-A8FC-7D13AFB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112" y="1005453"/>
              <a:ext cx="8343901" cy="52441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F47D6-C627-4974-A918-0772338D1B54}"/>
                </a:ext>
              </a:extLst>
            </p:cNvPr>
            <p:cNvSpPr/>
            <p:nvPr/>
          </p:nvSpPr>
          <p:spPr>
            <a:xfrm>
              <a:off x="4500563" y="2454473"/>
              <a:ext cx="5438775" cy="26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Pop-up GUI for 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C25009-589F-4AFB-AB4C-F72EC01DDD35}"/>
                </a:ext>
              </a:extLst>
            </p:cNvPr>
            <p:cNvSpPr/>
            <p:nvPr/>
          </p:nvSpPr>
          <p:spPr>
            <a:xfrm>
              <a:off x="2586038" y="857251"/>
              <a:ext cx="7817374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7F54544-E5C0-481B-A1E9-A4BED84FE0D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586038" y="1581150"/>
              <a:ext cx="1630444" cy="2411019"/>
            </a:xfrm>
            <a:prstGeom prst="bentConnector4">
              <a:avLst>
                <a:gd name="adj1" fmla="val -18695"/>
                <a:gd name="adj2" fmla="val 100172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74E3-77B1-43A0-A18E-CB8D35686605}"/>
                </a:ext>
              </a:extLst>
            </p:cNvPr>
            <p:cNvSpPr/>
            <p:nvPr/>
          </p:nvSpPr>
          <p:spPr>
            <a:xfrm>
              <a:off x="5678317" y="590253"/>
              <a:ext cx="1184443" cy="190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74B51-EAFD-433F-9344-47BF4371035D}"/>
                </a:ext>
              </a:extLst>
            </p:cNvPr>
            <p:cNvSpPr txBox="1"/>
            <p:nvPr/>
          </p:nvSpPr>
          <p:spPr>
            <a:xfrm>
              <a:off x="2645568" y="494049"/>
              <a:ext cx="355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#@ parameter</a:t>
              </a:r>
              <a:endParaRPr lang="en-D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DF4114-FA0F-45B1-BB7A-6F290FDCB3FF}"/>
                </a:ext>
              </a:extLst>
            </p:cNvPr>
            <p:cNvSpPr txBox="1"/>
            <p:nvPr/>
          </p:nvSpPr>
          <p:spPr>
            <a:xfrm>
              <a:off x="5103275" y="2816583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29806-661F-47AC-B5CA-B97D73BBA74B}"/>
                </a:ext>
              </a:extLst>
            </p:cNvPr>
            <p:cNvSpPr txBox="1"/>
            <p:nvPr/>
          </p:nvSpPr>
          <p:spPr>
            <a:xfrm>
              <a:off x="4866822" y="3171535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F8BF4-E67B-4F3F-9536-9AF2455FC836}"/>
                </a:ext>
              </a:extLst>
            </p:cNvPr>
            <p:cNvSpPr txBox="1"/>
            <p:nvPr/>
          </p:nvSpPr>
          <p:spPr>
            <a:xfrm>
              <a:off x="4996119" y="363082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7229D4-9617-4D52-B9D5-D4EB2F65C2B1}"/>
                </a:ext>
              </a:extLst>
            </p:cNvPr>
            <p:cNvSpPr txBox="1"/>
            <p:nvPr/>
          </p:nvSpPr>
          <p:spPr>
            <a:xfrm>
              <a:off x="5050886" y="4445069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E00D5-3A17-4A71-85A2-D55EDA49815D}"/>
                </a:ext>
              </a:extLst>
            </p:cNvPr>
            <p:cNvSpPr txBox="1"/>
            <p:nvPr/>
          </p:nvSpPr>
          <p:spPr>
            <a:xfrm>
              <a:off x="4735145" y="4096891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3A2-88D5-47D6-984D-D257255F2396}"/>
                </a:ext>
              </a:extLst>
            </p:cNvPr>
            <p:cNvSpPr txBox="1"/>
            <p:nvPr/>
          </p:nvSpPr>
          <p:spPr>
            <a:xfrm>
              <a:off x="4032417" y="480286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13E4BF-F50A-4E5F-8449-8A6101018066}"/>
                </a:ext>
              </a:extLst>
            </p:cNvPr>
            <p:cNvSpPr txBox="1"/>
            <p:nvPr/>
          </p:nvSpPr>
          <p:spPr>
            <a:xfrm>
              <a:off x="4400546" y="5153808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62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1</cp:revision>
  <dcterms:created xsi:type="dcterms:W3CDTF">2022-03-16T10:58:51Z</dcterms:created>
  <dcterms:modified xsi:type="dcterms:W3CDTF">2022-03-16T16:08:59Z</dcterms:modified>
</cp:coreProperties>
</file>